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6"/>
  </p:notesMasterIdLst>
  <p:handoutMasterIdLst>
    <p:handoutMasterId r:id="rId17"/>
  </p:handoutMasterIdLst>
  <p:sldIdLst>
    <p:sldId id="256" r:id="rId5"/>
    <p:sldId id="277" r:id="rId6"/>
    <p:sldId id="289" r:id="rId7"/>
    <p:sldId id="261" r:id="rId8"/>
    <p:sldId id="292" r:id="rId9"/>
    <p:sldId id="291" r:id="rId10"/>
    <p:sldId id="290" r:id="rId11"/>
    <p:sldId id="294" r:id="rId12"/>
    <p:sldId id="293" r:id="rId13"/>
    <p:sldId id="275"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B1E27-53D7-4DB8-90C0-B1C647865BBB}" v="52" dt="2023-05-11T03:52:29.5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al orsu" userId="695c76608b3cd0f9" providerId="LiveId" clId="{A4FB1E27-53D7-4DB8-90C0-B1C647865BBB}"/>
    <pc:docChg chg="undo redo custSel addSld delSld modSld sldOrd">
      <pc:chgData name="vishal orsu" userId="695c76608b3cd0f9" providerId="LiveId" clId="{A4FB1E27-53D7-4DB8-90C0-B1C647865BBB}" dt="2023-05-11T03:52:29.537" v="292"/>
      <pc:docMkLst>
        <pc:docMk/>
      </pc:docMkLst>
      <pc:sldChg chg="addSp modSp mod">
        <pc:chgData name="vishal orsu" userId="695c76608b3cd0f9" providerId="LiveId" clId="{A4FB1E27-53D7-4DB8-90C0-B1C647865BBB}" dt="2023-05-11T02:48:38.872" v="150"/>
        <pc:sldMkLst>
          <pc:docMk/>
          <pc:sldMk cId="1642425379" sldId="256"/>
        </pc:sldMkLst>
        <pc:spChg chg="mod">
          <ac:chgData name="vishal orsu" userId="695c76608b3cd0f9" providerId="LiveId" clId="{A4FB1E27-53D7-4DB8-90C0-B1C647865BBB}" dt="2023-05-11T02:25:30.353" v="118" actId="20577"/>
          <ac:spMkLst>
            <pc:docMk/>
            <pc:sldMk cId="1642425379" sldId="256"/>
            <ac:spMk id="3" creationId="{1901B20D-4C28-4DA3-ABBD-718C22A5E58B}"/>
          </ac:spMkLst>
        </pc:spChg>
        <pc:picChg chg="add mod">
          <ac:chgData name="vishal orsu" userId="695c76608b3cd0f9" providerId="LiveId" clId="{A4FB1E27-53D7-4DB8-90C0-B1C647865BBB}" dt="2023-05-11T02:48:38.872" v="150"/>
          <ac:picMkLst>
            <pc:docMk/>
            <pc:sldMk cId="1642425379" sldId="256"/>
            <ac:picMk id="6" creationId="{327C296F-DBC8-E508-923F-54BD6A575925}"/>
          </ac:picMkLst>
        </pc:picChg>
      </pc:sldChg>
      <pc:sldChg chg="del">
        <pc:chgData name="vishal orsu" userId="695c76608b3cd0f9" providerId="LiveId" clId="{A4FB1E27-53D7-4DB8-90C0-B1C647865BBB}" dt="2023-05-11T03:11:06.406" v="178" actId="47"/>
        <pc:sldMkLst>
          <pc:docMk/>
          <pc:sldMk cId="707789176" sldId="258"/>
        </pc:sldMkLst>
      </pc:sldChg>
      <pc:sldChg chg="addSp delSp modSp mod modTransition modAnim">
        <pc:chgData name="vishal orsu" userId="695c76608b3cd0f9" providerId="LiveId" clId="{A4FB1E27-53D7-4DB8-90C0-B1C647865BBB}" dt="2023-05-11T03:10:46.326" v="177"/>
        <pc:sldMkLst>
          <pc:docMk/>
          <pc:sldMk cId="1738561688" sldId="261"/>
        </pc:sldMkLst>
        <pc:spChg chg="mod">
          <ac:chgData name="vishal orsu" userId="695c76608b3cd0f9" providerId="LiveId" clId="{A4FB1E27-53D7-4DB8-90C0-B1C647865BBB}" dt="2023-05-11T02:22:07.867" v="94" actId="1076"/>
          <ac:spMkLst>
            <pc:docMk/>
            <pc:sldMk cId="1738561688" sldId="261"/>
            <ac:spMk id="2" creationId="{67708C79-A4AC-4B5D-92DF-600737E4D11A}"/>
          </ac:spMkLst>
        </pc:spChg>
        <pc:spChg chg="mod">
          <ac:chgData name="vishal orsu" userId="695c76608b3cd0f9" providerId="LiveId" clId="{A4FB1E27-53D7-4DB8-90C0-B1C647865BBB}" dt="2023-05-11T02:46:41.453" v="149"/>
          <ac:spMkLst>
            <pc:docMk/>
            <pc:sldMk cId="1738561688" sldId="261"/>
            <ac:spMk id="7" creationId="{D7EB25CA-DA83-483D-AF83-0001BDF2DE2B}"/>
          </ac:spMkLst>
        </pc:spChg>
        <pc:picChg chg="add del mod">
          <ac:chgData name="vishal orsu" userId="695c76608b3cd0f9" providerId="LiveId" clId="{A4FB1E27-53D7-4DB8-90C0-B1C647865BBB}" dt="2023-05-11T03:10:07.716" v="176"/>
          <ac:picMkLst>
            <pc:docMk/>
            <pc:sldMk cId="1738561688" sldId="261"/>
            <ac:picMk id="22" creationId="{8F1F1CC0-72F2-B31C-9982-91BCED0B27E4}"/>
          </ac:picMkLst>
        </pc:picChg>
        <pc:picChg chg="add del mod ord">
          <ac:chgData name="vishal orsu" userId="695c76608b3cd0f9" providerId="LiveId" clId="{A4FB1E27-53D7-4DB8-90C0-B1C647865BBB}" dt="2023-05-11T03:10:46.326" v="177"/>
          <ac:picMkLst>
            <pc:docMk/>
            <pc:sldMk cId="1738561688" sldId="261"/>
            <ac:picMk id="25" creationId="{0380D48B-22D3-DF70-03FC-F5F099931EE1}"/>
          </ac:picMkLst>
        </pc:picChg>
        <pc:picChg chg="add mod">
          <ac:chgData name="vishal orsu" userId="695c76608b3cd0f9" providerId="LiveId" clId="{A4FB1E27-53D7-4DB8-90C0-B1C647865BBB}" dt="2023-05-11T03:10:46.326" v="177"/>
          <ac:picMkLst>
            <pc:docMk/>
            <pc:sldMk cId="1738561688" sldId="261"/>
            <ac:picMk id="26" creationId="{A447C0CD-7717-2D95-5890-085483FF3337}"/>
          </ac:picMkLst>
        </pc:picChg>
      </pc:sldChg>
      <pc:sldChg chg="del">
        <pc:chgData name="vishal orsu" userId="695c76608b3cd0f9" providerId="LiveId" clId="{A4FB1E27-53D7-4DB8-90C0-B1C647865BBB}" dt="2023-05-11T02:19:53.253" v="81" actId="47"/>
        <pc:sldMkLst>
          <pc:docMk/>
          <pc:sldMk cId="1593920805" sldId="262"/>
        </pc:sldMkLst>
      </pc:sldChg>
      <pc:sldChg chg="del">
        <pc:chgData name="vishal orsu" userId="695c76608b3cd0f9" providerId="LiveId" clId="{A4FB1E27-53D7-4DB8-90C0-B1C647865BBB}" dt="2023-05-11T02:20:42.459" v="84" actId="47"/>
        <pc:sldMkLst>
          <pc:docMk/>
          <pc:sldMk cId="1346372204" sldId="264"/>
        </pc:sldMkLst>
      </pc:sldChg>
      <pc:sldChg chg="addSp modSp mod">
        <pc:chgData name="vishal orsu" userId="695c76608b3cd0f9" providerId="LiveId" clId="{A4FB1E27-53D7-4DB8-90C0-B1C647865BBB}" dt="2023-05-11T03:43:36.658" v="280"/>
        <pc:sldMkLst>
          <pc:docMk/>
          <pc:sldMk cId="920173932" sldId="275"/>
        </pc:sldMkLst>
        <pc:spChg chg="mod">
          <ac:chgData name="vishal orsu" userId="695c76608b3cd0f9" providerId="LiveId" clId="{A4FB1E27-53D7-4DB8-90C0-B1C647865BBB}" dt="2023-05-11T03:31:22.154" v="203" actId="1076"/>
          <ac:spMkLst>
            <pc:docMk/>
            <pc:sldMk cId="920173932" sldId="275"/>
            <ac:spMk id="3" creationId="{E14BBEAF-B516-45F4-9EF6-A9F65111580F}"/>
          </ac:spMkLst>
        </pc:spChg>
        <pc:picChg chg="add mod">
          <ac:chgData name="vishal orsu" userId="695c76608b3cd0f9" providerId="LiveId" clId="{A4FB1E27-53D7-4DB8-90C0-B1C647865BBB}" dt="2023-05-11T03:43:36.658" v="280"/>
          <ac:picMkLst>
            <pc:docMk/>
            <pc:sldMk cId="920173932" sldId="275"/>
            <ac:picMk id="10" creationId="{5611327C-A3F9-82D0-A486-73231464B240}"/>
          </ac:picMkLst>
        </pc:picChg>
      </pc:sldChg>
      <pc:sldChg chg="addSp modSp mod">
        <pc:chgData name="vishal orsu" userId="695c76608b3cd0f9" providerId="LiveId" clId="{A4FB1E27-53D7-4DB8-90C0-B1C647865BBB}" dt="2023-05-11T02:52:57.300" v="151"/>
        <pc:sldMkLst>
          <pc:docMk/>
          <pc:sldMk cId="2243494996" sldId="277"/>
        </pc:sldMkLst>
        <pc:spChg chg="mod">
          <ac:chgData name="vishal orsu" userId="695c76608b3cd0f9" providerId="LiveId" clId="{A4FB1E27-53D7-4DB8-90C0-B1C647865BBB}" dt="2023-05-11T02:38:58.662" v="132"/>
          <ac:spMkLst>
            <pc:docMk/>
            <pc:sldMk cId="2243494996" sldId="277"/>
            <ac:spMk id="3" creationId="{35E3EA69-4E0E-41BD-8095-A124225A2647}"/>
          </ac:spMkLst>
        </pc:spChg>
        <pc:picChg chg="add mod">
          <ac:chgData name="vishal orsu" userId="695c76608b3cd0f9" providerId="LiveId" clId="{A4FB1E27-53D7-4DB8-90C0-B1C647865BBB}" dt="2023-05-11T02:52:57.300" v="151"/>
          <ac:picMkLst>
            <pc:docMk/>
            <pc:sldMk cId="2243494996" sldId="277"/>
            <ac:picMk id="12" creationId="{12C559B2-212B-3143-08E3-752CC51F75BE}"/>
          </ac:picMkLst>
        </pc:picChg>
      </pc:sldChg>
      <pc:sldChg chg="del">
        <pc:chgData name="vishal orsu" userId="695c76608b3cd0f9" providerId="LiveId" clId="{A4FB1E27-53D7-4DB8-90C0-B1C647865BBB}" dt="2023-05-11T02:19:44.664" v="80" actId="47"/>
        <pc:sldMkLst>
          <pc:docMk/>
          <pc:sldMk cId="2069393026" sldId="278"/>
        </pc:sldMkLst>
      </pc:sldChg>
      <pc:sldChg chg="addSp delSp modSp mod ord modTransition modAnim">
        <pc:chgData name="vishal orsu" userId="695c76608b3cd0f9" providerId="LiveId" clId="{A4FB1E27-53D7-4DB8-90C0-B1C647865BBB}" dt="2023-05-11T03:05:26.131" v="173"/>
        <pc:sldMkLst>
          <pc:docMk/>
          <pc:sldMk cId="1844941827" sldId="289"/>
        </pc:sldMkLst>
        <pc:picChg chg="add del mod">
          <ac:chgData name="vishal orsu" userId="695c76608b3cd0f9" providerId="LiveId" clId="{A4FB1E27-53D7-4DB8-90C0-B1C647865BBB}" dt="2023-05-11T02:54:28.776" v="154"/>
          <ac:picMkLst>
            <pc:docMk/>
            <pc:sldMk cId="1844941827" sldId="289"/>
            <ac:picMk id="17" creationId="{4B3B5CD6-E4D7-18F5-242E-1A96695BCDB1}"/>
          </ac:picMkLst>
        </pc:picChg>
        <pc:picChg chg="add del mod ord">
          <ac:chgData name="vishal orsu" userId="695c76608b3cd0f9" providerId="LiveId" clId="{A4FB1E27-53D7-4DB8-90C0-B1C647865BBB}" dt="2023-05-11T02:54:38.099" v="155"/>
          <ac:picMkLst>
            <pc:docMk/>
            <pc:sldMk cId="1844941827" sldId="289"/>
            <ac:picMk id="23" creationId="{E358D49C-FE1F-E5B0-18E3-AACE0034D744}"/>
          </ac:picMkLst>
        </pc:picChg>
        <pc:picChg chg="add del mod">
          <ac:chgData name="vishal orsu" userId="695c76608b3cd0f9" providerId="LiveId" clId="{A4FB1E27-53D7-4DB8-90C0-B1C647865BBB}" dt="2023-05-11T02:56:23.936" v="157"/>
          <ac:picMkLst>
            <pc:docMk/>
            <pc:sldMk cId="1844941827" sldId="289"/>
            <ac:picMk id="24" creationId="{46BDE69E-F4C9-461E-D03E-FBD18BE5E49F}"/>
          </ac:picMkLst>
        </pc:picChg>
        <pc:picChg chg="add del mod ord">
          <ac:chgData name="vishal orsu" userId="695c76608b3cd0f9" providerId="LiveId" clId="{A4FB1E27-53D7-4DB8-90C0-B1C647865BBB}" dt="2023-05-11T02:56:41.960" v="158"/>
          <ac:picMkLst>
            <pc:docMk/>
            <pc:sldMk cId="1844941827" sldId="289"/>
            <ac:picMk id="27" creationId="{8F46CFC4-B548-D064-57F7-9D80A8478853}"/>
          </ac:picMkLst>
        </pc:picChg>
        <pc:picChg chg="add del mod">
          <ac:chgData name="vishal orsu" userId="695c76608b3cd0f9" providerId="LiveId" clId="{A4FB1E27-53D7-4DB8-90C0-B1C647865BBB}" dt="2023-05-11T02:56:43.678" v="160"/>
          <ac:picMkLst>
            <pc:docMk/>
            <pc:sldMk cId="1844941827" sldId="289"/>
            <ac:picMk id="28" creationId="{B31BF5CF-54D5-2FD5-566F-9B92FFECD22B}"/>
          </ac:picMkLst>
        </pc:picChg>
        <pc:picChg chg="add del mod ord">
          <ac:chgData name="vishal orsu" userId="695c76608b3cd0f9" providerId="LiveId" clId="{A4FB1E27-53D7-4DB8-90C0-B1C647865BBB}" dt="2023-05-11T02:56:48.091" v="161"/>
          <ac:picMkLst>
            <pc:docMk/>
            <pc:sldMk cId="1844941827" sldId="289"/>
            <ac:picMk id="31" creationId="{8D7928EC-6F11-7A00-6893-DA352DBF57AC}"/>
          </ac:picMkLst>
        </pc:picChg>
        <pc:picChg chg="add del mod">
          <ac:chgData name="vishal orsu" userId="695c76608b3cd0f9" providerId="LiveId" clId="{A4FB1E27-53D7-4DB8-90C0-B1C647865BBB}" dt="2023-05-11T02:59:57.146" v="163"/>
          <ac:picMkLst>
            <pc:docMk/>
            <pc:sldMk cId="1844941827" sldId="289"/>
            <ac:picMk id="32" creationId="{58E62131-1394-F906-FEF0-D97518DBE249}"/>
          </ac:picMkLst>
        </pc:picChg>
        <pc:picChg chg="add del mod ord">
          <ac:chgData name="vishal orsu" userId="695c76608b3cd0f9" providerId="LiveId" clId="{A4FB1E27-53D7-4DB8-90C0-B1C647865BBB}" dt="2023-05-11T03:00:29.136" v="164"/>
          <ac:picMkLst>
            <pc:docMk/>
            <pc:sldMk cId="1844941827" sldId="289"/>
            <ac:picMk id="35" creationId="{62EF812D-0055-4456-6409-2EADE2AE219A}"/>
          </ac:picMkLst>
        </pc:picChg>
        <pc:picChg chg="add del mod">
          <ac:chgData name="vishal orsu" userId="695c76608b3cd0f9" providerId="LiveId" clId="{A4FB1E27-53D7-4DB8-90C0-B1C647865BBB}" dt="2023-05-11T03:00:34.199" v="166"/>
          <ac:picMkLst>
            <pc:docMk/>
            <pc:sldMk cId="1844941827" sldId="289"/>
            <ac:picMk id="36" creationId="{278997B6-3810-71D1-402D-E132B7E408E9}"/>
          </ac:picMkLst>
        </pc:picChg>
        <pc:picChg chg="add del mod ord">
          <ac:chgData name="vishal orsu" userId="695c76608b3cd0f9" providerId="LiveId" clId="{A4FB1E27-53D7-4DB8-90C0-B1C647865BBB}" dt="2023-05-11T03:00:38.870" v="167"/>
          <ac:picMkLst>
            <pc:docMk/>
            <pc:sldMk cId="1844941827" sldId="289"/>
            <ac:picMk id="39" creationId="{FA2A07E7-F14E-F6DB-801D-86258EE867FF}"/>
          </ac:picMkLst>
        </pc:picChg>
        <pc:picChg chg="add del mod">
          <ac:chgData name="vishal orsu" userId="695c76608b3cd0f9" providerId="LiveId" clId="{A4FB1E27-53D7-4DB8-90C0-B1C647865BBB}" dt="2023-05-11T03:03:50.175" v="169"/>
          <ac:picMkLst>
            <pc:docMk/>
            <pc:sldMk cId="1844941827" sldId="289"/>
            <ac:picMk id="40" creationId="{7582974E-1ADF-8A5C-23F5-11FFFEAC9A22}"/>
          </ac:picMkLst>
        </pc:picChg>
        <pc:picChg chg="add del mod ord">
          <ac:chgData name="vishal orsu" userId="695c76608b3cd0f9" providerId="LiveId" clId="{A4FB1E27-53D7-4DB8-90C0-B1C647865BBB}" dt="2023-05-11T03:04:31.507" v="170"/>
          <ac:picMkLst>
            <pc:docMk/>
            <pc:sldMk cId="1844941827" sldId="289"/>
            <ac:picMk id="43" creationId="{3BA903A8-C646-FD06-E5E0-8B85B0DB11CB}"/>
          </ac:picMkLst>
        </pc:picChg>
        <pc:picChg chg="add del mod">
          <ac:chgData name="vishal orsu" userId="695c76608b3cd0f9" providerId="LiveId" clId="{A4FB1E27-53D7-4DB8-90C0-B1C647865BBB}" dt="2023-05-11T03:04:55.913" v="172"/>
          <ac:picMkLst>
            <pc:docMk/>
            <pc:sldMk cId="1844941827" sldId="289"/>
            <ac:picMk id="44" creationId="{91FF6A7F-ED75-6DDF-9463-20CC1CEE1B86}"/>
          </ac:picMkLst>
        </pc:picChg>
        <pc:picChg chg="add del mod ord">
          <ac:chgData name="vishal orsu" userId="695c76608b3cd0f9" providerId="LiveId" clId="{A4FB1E27-53D7-4DB8-90C0-B1C647865BBB}" dt="2023-05-11T03:05:26.131" v="173"/>
          <ac:picMkLst>
            <pc:docMk/>
            <pc:sldMk cId="1844941827" sldId="289"/>
            <ac:picMk id="48" creationId="{B7A6B4BE-CB14-96CB-170F-4B9FA9374BC7}"/>
          </ac:picMkLst>
        </pc:picChg>
        <pc:picChg chg="add mod">
          <ac:chgData name="vishal orsu" userId="695c76608b3cd0f9" providerId="LiveId" clId="{A4FB1E27-53D7-4DB8-90C0-B1C647865BBB}" dt="2023-05-11T03:05:26.131" v="173"/>
          <ac:picMkLst>
            <pc:docMk/>
            <pc:sldMk cId="1844941827" sldId="289"/>
            <ac:picMk id="49" creationId="{CEFBCFC9-5314-7FEE-CCDA-60B78648C27B}"/>
          </ac:picMkLst>
        </pc:picChg>
      </pc:sldChg>
      <pc:sldChg chg="addSp delSp modSp new mod modTransition modAnim">
        <pc:chgData name="vishal orsu" userId="695c76608b3cd0f9" providerId="LiveId" clId="{A4FB1E27-53D7-4DB8-90C0-B1C647865BBB}" dt="2023-05-11T03:30:44.005" v="199"/>
        <pc:sldMkLst>
          <pc:docMk/>
          <pc:sldMk cId="2303442896" sldId="290"/>
        </pc:sldMkLst>
        <pc:spChg chg="mod">
          <ac:chgData name="vishal orsu" userId="695c76608b3cd0f9" providerId="LiveId" clId="{A4FB1E27-53D7-4DB8-90C0-B1C647865BBB}" dt="2023-05-11T02:07:49.005" v="55" actId="1076"/>
          <ac:spMkLst>
            <pc:docMk/>
            <pc:sldMk cId="2303442896" sldId="290"/>
            <ac:spMk id="2" creationId="{A96D70ED-FCDF-A324-29FF-7E5061103961}"/>
          </ac:spMkLst>
        </pc:spChg>
        <pc:spChg chg="add del mod">
          <ac:chgData name="vishal orsu" userId="695c76608b3cd0f9" providerId="LiveId" clId="{A4FB1E27-53D7-4DB8-90C0-B1C647865BBB}" dt="2023-05-11T02:05:29.692" v="15" actId="478"/>
          <ac:spMkLst>
            <pc:docMk/>
            <pc:sldMk cId="2303442896" sldId="290"/>
            <ac:spMk id="5" creationId="{D324133F-415D-13A6-70FF-14C961B44C73}"/>
          </ac:spMkLst>
        </pc:spChg>
        <pc:picChg chg="add del mod">
          <ac:chgData name="vishal orsu" userId="695c76608b3cd0f9" providerId="LiveId" clId="{A4FB1E27-53D7-4DB8-90C0-B1C647865BBB}" dt="2023-05-11T02:02:42.589" v="12" actId="478"/>
          <ac:picMkLst>
            <pc:docMk/>
            <pc:sldMk cId="2303442896" sldId="290"/>
            <ac:picMk id="4" creationId="{7C172C86-CCF1-DB6E-4E57-7129F7FBF027}"/>
          </ac:picMkLst>
        </pc:picChg>
        <pc:picChg chg="add mod ord">
          <ac:chgData name="vishal orsu" userId="695c76608b3cd0f9" providerId="LiveId" clId="{A4FB1E27-53D7-4DB8-90C0-B1C647865BBB}" dt="2023-05-11T02:07:42.454" v="54" actId="1076"/>
          <ac:picMkLst>
            <pc:docMk/>
            <pc:sldMk cId="2303442896" sldId="290"/>
            <ac:picMk id="7" creationId="{20751C52-FAD7-7233-5C31-B8F48752AAD0}"/>
          </ac:picMkLst>
        </pc:picChg>
        <pc:picChg chg="add del mod">
          <ac:chgData name="vishal orsu" userId="695c76608b3cd0f9" providerId="LiveId" clId="{A4FB1E27-53D7-4DB8-90C0-B1C647865BBB}" dt="2023-05-11T03:30:04.354" v="198"/>
          <ac:picMkLst>
            <pc:docMk/>
            <pc:sldMk cId="2303442896" sldId="290"/>
            <ac:picMk id="11" creationId="{A7EEB46C-63C3-5BBE-B4B4-D1BEC5B9A384}"/>
          </ac:picMkLst>
        </pc:picChg>
        <pc:picChg chg="add del mod ord">
          <ac:chgData name="vishal orsu" userId="695c76608b3cd0f9" providerId="LiveId" clId="{A4FB1E27-53D7-4DB8-90C0-B1C647865BBB}" dt="2023-05-11T03:30:44.005" v="199"/>
          <ac:picMkLst>
            <pc:docMk/>
            <pc:sldMk cId="2303442896" sldId="290"/>
            <ac:picMk id="14" creationId="{49124CFA-CA90-1387-01E0-520EF824E022}"/>
          </ac:picMkLst>
        </pc:picChg>
        <pc:picChg chg="add mod">
          <ac:chgData name="vishal orsu" userId="695c76608b3cd0f9" providerId="LiveId" clId="{A4FB1E27-53D7-4DB8-90C0-B1C647865BBB}" dt="2023-05-11T03:30:44.005" v="199"/>
          <ac:picMkLst>
            <pc:docMk/>
            <pc:sldMk cId="2303442896" sldId="290"/>
            <ac:picMk id="15" creationId="{DFA8CCCC-C9AF-F58E-B8D2-048B918D6C74}"/>
          </ac:picMkLst>
        </pc:picChg>
      </pc:sldChg>
      <pc:sldChg chg="addSp delSp modSp new mod">
        <pc:chgData name="vishal orsu" userId="695c76608b3cd0f9" providerId="LiveId" clId="{A4FB1E27-53D7-4DB8-90C0-B1C647865BBB}" dt="2023-05-11T03:24:26.764" v="195"/>
        <pc:sldMkLst>
          <pc:docMk/>
          <pc:sldMk cId="332120442" sldId="291"/>
        </pc:sldMkLst>
        <pc:spChg chg="mod">
          <ac:chgData name="vishal orsu" userId="695c76608b3cd0f9" providerId="LiveId" clId="{A4FB1E27-53D7-4DB8-90C0-B1C647865BBB}" dt="2023-05-11T02:12:44.028" v="68" actId="1076"/>
          <ac:spMkLst>
            <pc:docMk/>
            <pc:sldMk cId="332120442" sldId="291"/>
            <ac:spMk id="2" creationId="{827F5D8B-EE70-88E7-65BA-CB571A243AD8}"/>
          </ac:spMkLst>
        </pc:spChg>
        <pc:spChg chg="add mod">
          <ac:chgData name="vishal orsu" userId="695c76608b3cd0f9" providerId="LiveId" clId="{A4FB1E27-53D7-4DB8-90C0-B1C647865BBB}" dt="2023-05-11T02:22:30.915" v="95" actId="1076"/>
          <ac:spMkLst>
            <pc:docMk/>
            <pc:sldMk cId="332120442" sldId="291"/>
            <ac:spMk id="3" creationId="{02C32905-3E75-F438-1B61-47BC07782CDB}"/>
          </ac:spMkLst>
        </pc:spChg>
        <pc:picChg chg="add del mod ord">
          <ac:chgData name="vishal orsu" userId="695c76608b3cd0f9" providerId="LiveId" clId="{A4FB1E27-53D7-4DB8-90C0-B1C647865BBB}" dt="2023-05-11T02:21:10.874" v="89" actId="478"/>
          <ac:picMkLst>
            <pc:docMk/>
            <pc:sldMk cId="332120442" sldId="291"/>
            <ac:picMk id="5" creationId="{B9EB9B85-1698-4E78-0446-E66D22736AE7}"/>
          </ac:picMkLst>
        </pc:picChg>
        <pc:picChg chg="add mod ord">
          <ac:chgData name="vishal orsu" userId="695c76608b3cd0f9" providerId="LiveId" clId="{A4FB1E27-53D7-4DB8-90C0-B1C647865BBB}" dt="2023-05-11T02:21:18.026" v="91" actId="167"/>
          <ac:picMkLst>
            <pc:docMk/>
            <pc:sldMk cId="332120442" sldId="291"/>
            <ac:picMk id="7" creationId="{4E34A604-6C44-99BA-286C-4CFB6EE1A7BA}"/>
          </ac:picMkLst>
        </pc:picChg>
        <pc:picChg chg="add mod">
          <ac:chgData name="vishal orsu" userId="695c76608b3cd0f9" providerId="LiveId" clId="{A4FB1E27-53D7-4DB8-90C0-B1C647865BBB}" dt="2023-05-11T03:24:26.764" v="195"/>
          <ac:picMkLst>
            <pc:docMk/>
            <pc:sldMk cId="332120442" sldId="291"/>
            <ac:picMk id="11" creationId="{D1422D72-0FA8-61B5-320E-335388BCEC85}"/>
          </ac:picMkLst>
        </pc:picChg>
      </pc:sldChg>
      <pc:sldChg chg="addSp modSp new mod">
        <pc:chgData name="vishal orsu" userId="695c76608b3cd0f9" providerId="LiveId" clId="{A4FB1E27-53D7-4DB8-90C0-B1C647865BBB}" dt="2023-05-11T03:19:02.867" v="194"/>
        <pc:sldMkLst>
          <pc:docMk/>
          <pc:sldMk cId="3035223203" sldId="292"/>
        </pc:sldMkLst>
        <pc:spChg chg="mod">
          <ac:chgData name="vishal orsu" userId="695c76608b3cd0f9" providerId="LiveId" clId="{A4FB1E27-53D7-4DB8-90C0-B1C647865BBB}" dt="2023-05-11T03:15:50.799" v="193" actId="1076"/>
          <ac:spMkLst>
            <pc:docMk/>
            <pc:sldMk cId="3035223203" sldId="292"/>
            <ac:spMk id="2" creationId="{E29AE842-F957-6AD9-05AA-AD37A677A4F3}"/>
          </ac:spMkLst>
        </pc:spChg>
        <pc:spChg chg="add mod">
          <ac:chgData name="vishal orsu" userId="695c76608b3cd0f9" providerId="LiveId" clId="{A4FB1E27-53D7-4DB8-90C0-B1C647865BBB}" dt="2023-05-11T02:14:39.351" v="79" actId="20577"/>
          <ac:spMkLst>
            <pc:docMk/>
            <pc:sldMk cId="3035223203" sldId="292"/>
            <ac:spMk id="3" creationId="{08BB7447-63D4-395C-F74D-A5F6ABAB121B}"/>
          </ac:spMkLst>
        </pc:spChg>
        <pc:picChg chg="add mod ord">
          <ac:chgData name="vishal orsu" userId="695c76608b3cd0f9" providerId="LiveId" clId="{A4FB1E27-53D7-4DB8-90C0-B1C647865BBB}" dt="2023-05-11T03:15:45.629" v="192" actId="1076"/>
          <ac:picMkLst>
            <pc:docMk/>
            <pc:sldMk cId="3035223203" sldId="292"/>
            <ac:picMk id="5" creationId="{C0425BED-14F6-AA8F-12CA-042CBDE38B7B}"/>
          </ac:picMkLst>
        </pc:picChg>
        <pc:picChg chg="add mod">
          <ac:chgData name="vishal orsu" userId="695c76608b3cd0f9" providerId="LiveId" clId="{A4FB1E27-53D7-4DB8-90C0-B1C647865BBB}" dt="2023-05-11T03:15:24.282" v="189" actId="14100"/>
          <ac:picMkLst>
            <pc:docMk/>
            <pc:sldMk cId="3035223203" sldId="292"/>
            <ac:picMk id="7" creationId="{1F40112F-8493-6348-2CA5-6CB2E70EEB11}"/>
          </ac:picMkLst>
        </pc:picChg>
        <pc:picChg chg="add mod">
          <ac:chgData name="vishal orsu" userId="695c76608b3cd0f9" providerId="LiveId" clId="{A4FB1E27-53D7-4DB8-90C0-B1C647865BBB}" dt="2023-05-11T03:19:02.867" v="194"/>
          <ac:picMkLst>
            <pc:docMk/>
            <pc:sldMk cId="3035223203" sldId="292"/>
            <ac:picMk id="10" creationId="{6FE20E9A-2F4A-EACF-7A1E-B60439481981}"/>
          </ac:picMkLst>
        </pc:picChg>
      </pc:sldChg>
      <pc:sldChg chg="addSp delSp modSp new mod modTransition modAnim">
        <pc:chgData name="vishal orsu" userId="695c76608b3cd0f9" providerId="LiveId" clId="{A4FB1E27-53D7-4DB8-90C0-B1C647865BBB}" dt="2023-05-11T03:52:29.537" v="292"/>
        <pc:sldMkLst>
          <pc:docMk/>
          <pc:sldMk cId="1913713288" sldId="293"/>
        </pc:sldMkLst>
        <pc:spChg chg="mod">
          <ac:chgData name="vishal orsu" userId="695c76608b3cd0f9" providerId="LiveId" clId="{A4FB1E27-53D7-4DB8-90C0-B1C647865BBB}" dt="2023-05-11T03:37:32.601" v="275" actId="1076"/>
          <ac:spMkLst>
            <pc:docMk/>
            <pc:sldMk cId="1913713288" sldId="293"/>
            <ac:spMk id="2" creationId="{2C4E06C2-F17E-D1AB-8E8F-F7FBEAF11F28}"/>
          </ac:spMkLst>
        </pc:spChg>
        <pc:picChg chg="add del mod ord">
          <ac:chgData name="vishal orsu" userId="695c76608b3cd0f9" providerId="LiveId" clId="{A4FB1E27-53D7-4DB8-90C0-B1C647865BBB}" dt="2023-05-11T03:52:29.537" v="292"/>
          <ac:picMkLst>
            <pc:docMk/>
            <pc:sldMk cId="1913713288" sldId="293"/>
            <ac:picMk id="4" creationId="{08629B54-178B-AF3B-3E22-284F31B95F17}"/>
          </ac:picMkLst>
        </pc:picChg>
        <pc:picChg chg="add mod">
          <ac:chgData name="vishal orsu" userId="695c76608b3cd0f9" providerId="LiveId" clId="{A4FB1E27-53D7-4DB8-90C0-B1C647865BBB}" dt="2023-05-11T03:37:26.876" v="273" actId="1076"/>
          <ac:picMkLst>
            <pc:docMk/>
            <pc:sldMk cId="1913713288" sldId="293"/>
            <ac:picMk id="5" creationId="{5D753D1A-0542-0C82-5E6A-C40F62DCDF77}"/>
          </ac:picMkLst>
        </pc:picChg>
        <pc:picChg chg="add mod">
          <ac:chgData name="vishal orsu" userId="695c76608b3cd0f9" providerId="LiveId" clId="{A4FB1E27-53D7-4DB8-90C0-B1C647865BBB}" dt="2023-05-11T03:52:29.537" v="292"/>
          <ac:picMkLst>
            <pc:docMk/>
            <pc:sldMk cId="1913713288" sldId="293"/>
            <ac:picMk id="6" creationId="{6DDEC8CC-EE42-A9DB-5765-3AB063B52A28}"/>
          </ac:picMkLst>
        </pc:picChg>
        <pc:picChg chg="add mod">
          <ac:chgData name="vishal orsu" userId="695c76608b3cd0f9" providerId="LiveId" clId="{A4FB1E27-53D7-4DB8-90C0-B1C647865BBB}" dt="2023-05-11T03:37:29.369" v="274" actId="1076"/>
          <ac:picMkLst>
            <pc:docMk/>
            <pc:sldMk cId="1913713288" sldId="293"/>
            <ac:picMk id="7" creationId="{CAA2DA62-E3FD-3BAB-BC29-0293F3A615C3}"/>
          </ac:picMkLst>
        </pc:picChg>
        <pc:picChg chg="add del mod">
          <ac:chgData name="vishal orsu" userId="695c76608b3cd0f9" providerId="LiveId" clId="{A4FB1E27-53D7-4DB8-90C0-B1C647865BBB}" dt="2023-05-11T03:41:54.166" v="278"/>
          <ac:picMkLst>
            <pc:docMk/>
            <pc:sldMk cId="1913713288" sldId="293"/>
            <ac:picMk id="10" creationId="{B4AAB696-6835-3CC7-C407-BCE9D85D8AF4}"/>
          </ac:picMkLst>
        </pc:picChg>
        <pc:picChg chg="add del mod ord">
          <ac:chgData name="vishal orsu" userId="695c76608b3cd0f9" providerId="LiveId" clId="{A4FB1E27-53D7-4DB8-90C0-B1C647865BBB}" dt="2023-05-11T03:42:27.962" v="279"/>
          <ac:picMkLst>
            <pc:docMk/>
            <pc:sldMk cId="1913713288" sldId="293"/>
            <ac:picMk id="13" creationId="{F42CC39B-DEC6-070C-DF2D-1D404523DD54}"/>
          </ac:picMkLst>
        </pc:picChg>
        <pc:picChg chg="add del mod">
          <ac:chgData name="vishal orsu" userId="695c76608b3cd0f9" providerId="LiveId" clId="{A4FB1E27-53D7-4DB8-90C0-B1C647865BBB}" dt="2023-05-11T03:43:50.797" v="282"/>
          <ac:picMkLst>
            <pc:docMk/>
            <pc:sldMk cId="1913713288" sldId="293"/>
            <ac:picMk id="14" creationId="{E6C39748-6636-91D5-1938-4A4830D6EDC9}"/>
          </ac:picMkLst>
        </pc:picChg>
        <pc:picChg chg="add del mod ord">
          <ac:chgData name="vishal orsu" userId="695c76608b3cd0f9" providerId="LiveId" clId="{A4FB1E27-53D7-4DB8-90C0-B1C647865BBB}" dt="2023-05-11T03:43:57.612" v="283"/>
          <ac:picMkLst>
            <pc:docMk/>
            <pc:sldMk cId="1913713288" sldId="293"/>
            <ac:picMk id="18" creationId="{6DE9B4E7-0895-1DE1-F430-66C087028F6E}"/>
          </ac:picMkLst>
        </pc:picChg>
        <pc:picChg chg="add del mod">
          <ac:chgData name="vishal orsu" userId="695c76608b3cd0f9" providerId="LiveId" clId="{A4FB1E27-53D7-4DB8-90C0-B1C647865BBB}" dt="2023-05-11T03:43:58.855" v="285"/>
          <ac:picMkLst>
            <pc:docMk/>
            <pc:sldMk cId="1913713288" sldId="293"/>
            <ac:picMk id="19" creationId="{7909CF6F-B085-C953-DCCF-84669A690DAC}"/>
          </ac:picMkLst>
        </pc:picChg>
        <pc:picChg chg="add del mod ord">
          <ac:chgData name="vishal orsu" userId="695c76608b3cd0f9" providerId="LiveId" clId="{A4FB1E27-53D7-4DB8-90C0-B1C647865BBB}" dt="2023-05-11T03:44:21.803" v="286"/>
          <ac:picMkLst>
            <pc:docMk/>
            <pc:sldMk cId="1913713288" sldId="293"/>
            <ac:picMk id="22" creationId="{73C432EA-E022-3A74-0542-EA59A430C7BF}"/>
          </ac:picMkLst>
        </pc:picChg>
        <pc:picChg chg="add del mod">
          <ac:chgData name="vishal orsu" userId="695c76608b3cd0f9" providerId="LiveId" clId="{A4FB1E27-53D7-4DB8-90C0-B1C647865BBB}" dt="2023-05-11T03:45:27.945" v="288"/>
          <ac:picMkLst>
            <pc:docMk/>
            <pc:sldMk cId="1913713288" sldId="293"/>
            <ac:picMk id="23" creationId="{38513450-607D-D631-A2C6-C798B8C35BC0}"/>
          </ac:picMkLst>
        </pc:picChg>
        <pc:picChg chg="add del mod ord">
          <ac:chgData name="vishal orsu" userId="695c76608b3cd0f9" providerId="LiveId" clId="{A4FB1E27-53D7-4DB8-90C0-B1C647865BBB}" dt="2023-05-11T03:45:48.269" v="289"/>
          <ac:picMkLst>
            <pc:docMk/>
            <pc:sldMk cId="1913713288" sldId="293"/>
            <ac:picMk id="26" creationId="{39EFD70D-EF0E-F5D4-8D29-63811E98B48B}"/>
          </ac:picMkLst>
        </pc:picChg>
        <pc:picChg chg="add del mod">
          <ac:chgData name="vishal orsu" userId="695c76608b3cd0f9" providerId="LiveId" clId="{A4FB1E27-53D7-4DB8-90C0-B1C647865BBB}" dt="2023-05-11T03:52:18.204" v="291"/>
          <ac:picMkLst>
            <pc:docMk/>
            <pc:sldMk cId="1913713288" sldId="293"/>
            <ac:picMk id="27" creationId="{761C6D15-B441-5BB0-B2AA-BAF9D8E6B720}"/>
          </ac:picMkLst>
        </pc:picChg>
      </pc:sldChg>
      <pc:sldChg chg="addSp modSp new mod ord">
        <pc:chgData name="vishal orsu" userId="695c76608b3cd0f9" providerId="LiveId" clId="{A4FB1E27-53D7-4DB8-90C0-B1C647865BBB}" dt="2023-05-11T03:36:11.575" v="237"/>
        <pc:sldMkLst>
          <pc:docMk/>
          <pc:sldMk cId="909729017" sldId="294"/>
        </pc:sldMkLst>
        <pc:spChg chg="mod">
          <ac:chgData name="vishal orsu" userId="695c76608b3cd0f9" providerId="LiveId" clId="{A4FB1E27-53D7-4DB8-90C0-B1C647865BBB}" dt="2023-05-11T03:32:26.402" v="236" actId="1076"/>
          <ac:spMkLst>
            <pc:docMk/>
            <pc:sldMk cId="909729017" sldId="294"/>
            <ac:spMk id="2" creationId="{28498D6C-75ED-A828-F0FF-769C99C92EAD}"/>
          </ac:spMkLst>
        </pc:spChg>
        <pc:spChg chg="mod">
          <ac:chgData name="vishal orsu" userId="695c76608b3cd0f9" providerId="LiveId" clId="{A4FB1E27-53D7-4DB8-90C0-B1C647865BBB}" dt="2023-05-11T03:11:06.438" v="182" actId="27636"/>
          <ac:spMkLst>
            <pc:docMk/>
            <pc:sldMk cId="909729017" sldId="294"/>
            <ac:spMk id="3" creationId="{C70F251B-94C1-8282-A509-A0624A759B53}"/>
          </ac:spMkLst>
        </pc:spChg>
        <pc:spChg chg="mod">
          <ac:chgData name="vishal orsu" userId="695c76608b3cd0f9" providerId="LiveId" clId="{A4FB1E27-53D7-4DB8-90C0-B1C647865BBB}" dt="2023-05-11T03:11:06.437" v="180" actId="27636"/>
          <ac:spMkLst>
            <pc:docMk/>
            <pc:sldMk cId="909729017" sldId="294"/>
            <ac:spMk id="5" creationId="{E523C0F5-2355-02CD-5ED9-4D64B53D4336}"/>
          </ac:spMkLst>
        </pc:spChg>
        <pc:spChg chg="mod">
          <ac:chgData name="vishal orsu" userId="695c76608b3cd0f9" providerId="LiveId" clId="{A4FB1E27-53D7-4DB8-90C0-B1C647865BBB}" dt="2023-05-11T03:11:06.436" v="179" actId="27636"/>
          <ac:spMkLst>
            <pc:docMk/>
            <pc:sldMk cId="909729017" sldId="294"/>
            <ac:spMk id="7" creationId="{734B8E9D-2AA8-9F46-E986-FA90AE312941}"/>
          </ac:spMkLst>
        </pc:spChg>
        <pc:spChg chg="mod">
          <ac:chgData name="vishal orsu" userId="695c76608b3cd0f9" providerId="LiveId" clId="{A4FB1E27-53D7-4DB8-90C0-B1C647865BBB}" dt="2023-05-11T03:11:06.438" v="181" actId="27636"/>
          <ac:spMkLst>
            <pc:docMk/>
            <pc:sldMk cId="909729017" sldId="294"/>
            <ac:spMk id="9" creationId="{0AC92A48-5DB9-2064-1E30-EAE501B96B78}"/>
          </ac:spMkLst>
        </pc:spChg>
        <pc:picChg chg="add mod">
          <ac:chgData name="vishal orsu" userId="695c76608b3cd0f9" providerId="LiveId" clId="{A4FB1E27-53D7-4DB8-90C0-B1C647865BBB}" dt="2023-05-11T03:31:55.528" v="211" actId="1076"/>
          <ac:picMkLst>
            <pc:docMk/>
            <pc:sldMk cId="909729017" sldId="294"/>
            <ac:picMk id="17" creationId="{2463A6F9-8BB7-8D8D-27C8-663AB033A8B9}"/>
          </ac:picMkLst>
        </pc:picChg>
        <pc:picChg chg="add mod">
          <ac:chgData name="vishal orsu" userId="695c76608b3cd0f9" providerId="LiveId" clId="{A4FB1E27-53D7-4DB8-90C0-B1C647865BBB}" dt="2023-05-11T03:36:11.575" v="237"/>
          <ac:picMkLst>
            <pc:docMk/>
            <pc:sldMk cId="909729017" sldId="294"/>
            <ac:picMk id="20" creationId="{B11A71A8-1ACF-49C2-F573-1D85A37D9280}"/>
          </ac:picMkLst>
        </pc:picChg>
      </pc:sldChg>
      <pc:sldChg chg="new del">
        <pc:chgData name="vishal orsu" userId="695c76608b3cd0f9" providerId="LiveId" clId="{A4FB1E27-53D7-4DB8-90C0-B1C647865BBB}" dt="2023-05-11T02:25:06.606" v="97" actId="47"/>
        <pc:sldMkLst>
          <pc:docMk/>
          <pc:sldMk cId="1411731701" sldId="29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5/10/2023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5/10/2023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6.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6.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6.png"/><Relationship Id="rId4" Type="http://schemas.openxmlformats.org/officeDocument/2006/relationships/image" Target="../media/image31.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6.png"/><Relationship Id="rId5" Type="http://schemas.openxmlformats.org/officeDocument/2006/relationships/image" Target="../media/image33.jpg"/><Relationship Id="rId4"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192244"/>
            <a:ext cx="4941771" cy="1122202"/>
          </a:xfrm>
        </p:spPr>
        <p:txBody>
          <a:bodyPr/>
          <a:lstStyle/>
          <a:p>
            <a:r>
              <a:rPr lang="en-US" dirty="0"/>
              <a:t>Video Game Sales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314446"/>
            <a:ext cx="4941770" cy="396660"/>
          </a:xfrm>
        </p:spPr>
        <p:txBody>
          <a:bodyPr/>
          <a:lstStyle/>
          <a:p>
            <a:r>
              <a:rPr lang="en-US" dirty="0"/>
              <a:t>STAT515 FINAL PROJECT GROUP 4</a:t>
            </a:r>
          </a:p>
        </p:txBody>
      </p:sp>
      <p:pic>
        <p:nvPicPr>
          <p:cNvPr id="6" name="Audio 5">
            <a:hlinkClick r:id="" action="ppaction://media"/>
            <a:extLst>
              <a:ext uri="{FF2B5EF4-FFF2-40B4-BE49-F238E27FC236}">
                <a16:creationId xmlns:a16="http://schemas.microsoft.com/office/drawing/2014/main" id="{327C296F-DBC8-E508-923F-54BD6A57592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42425379"/>
      </p:ext>
    </p:extLst>
  </p:cSld>
  <p:clrMapOvr>
    <a:masterClrMapping/>
  </p:clrMapOvr>
  <mc:AlternateContent xmlns:mc="http://schemas.openxmlformats.org/markup-compatibility/2006" xmlns:p14="http://schemas.microsoft.com/office/powerpoint/2010/main">
    <mc:Choice Requires="p14">
      <p:transition spd="slow" p14:dur="2000" advTm="7511"/>
    </mc:Choice>
    <mc:Fallback xmlns="">
      <p:transition spd="slow" advTm="7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476875" y="1671639"/>
            <a:ext cx="5111750" cy="1204912"/>
          </a:xfrm>
        </p:spPr>
        <p:txBody>
          <a:bodyPr/>
          <a:lstStyle/>
          <a:p>
            <a:r>
              <a:rPr lang="en-US" dirty="0"/>
              <a:t>Conclusion</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5476875" y="3090862"/>
            <a:ext cx="5111750" cy="1525588"/>
          </a:xfrm>
        </p:spPr>
        <p:txBody>
          <a:bodyPr vert="horz" lIns="91440" tIns="45720" rIns="91440" bIns="45720" rtlCol="0" anchor="b">
            <a:normAutofit lnSpcReduction="10000"/>
          </a:bodyPr>
          <a:lstStyle/>
          <a:p>
            <a:r>
              <a:rPr lang="en-US" dirty="0"/>
              <a:t>In conclusion, our analysis of the video game sales dataset has revealed some interesting insights into the industry. Game developers should be aware of regional differences in genre preferences and should stay up to date with changing trends in order to be successful. Additionally, critical reviews may be more important than user reviews when it comes to sales.</a:t>
            </a:r>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pic>
        <p:nvPicPr>
          <p:cNvPr id="10" name="Audio 9">
            <a:hlinkClick r:id="" action="ppaction://media"/>
            <a:extLst>
              <a:ext uri="{FF2B5EF4-FFF2-40B4-BE49-F238E27FC236}">
                <a16:creationId xmlns:a16="http://schemas.microsoft.com/office/drawing/2014/main" id="{5611327C-A3F9-82D0-A486-73231464B24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20173932"/>
      </p:ext>
    </p:extLst>
  </p:cSld>
  <p:clrMapOvr>
    <a:masterClrMapping/>
  </p:clrMapOvr>
  <mc:AlternateContent xmlns:mc="http://schemas.openxmlformats.org/markup-compatibility/2006" xmlns:p14="http://schemas.microsoft.com/office/powerpoint/2010/main">
    <mc:Choice Requires="p14">
      <p:transition spd="slow" p14:dur="2000" advTm="22372"/>
    </mc:Choice>
    <mc:Fallback xmlns="">
      <p:transition spd="slow" advTm="22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a:normAutofit/>
          </a:bodyPr>
          <a:lstStyle/>
          <a:p>
            <a:r>
              <a:rPr lang="en-US" dirty="0"/>
              <a:t>Vishal Orsu • Rishik Ragi •  Manish </a:t>
            </a:r>
            <a:r>
              <a:rPr lang="en-US" dirty="0" err="1"/>
              <a:t>Pannala</a:t>
            </a:r>
            <a:endParaRPr lang="en-US" dirty="0"/>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lstStyle/>
          <a:p>
            <a:r>
              <a:rPr lang="en-ZA" dirty="0"/>
              <a:t>ABOUT Data</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550951"/>
            <a:ext cx="4386166" cy="2519363"/>
          </a:xfrm>
        </p:spPr>
        <p:txBody>
          <a:bodyPr>
            <a:normAutofit/>
          </a:bodyPr>
          <a:lstStyle/>
          <a:p>
            <a:r>
              <a:rPr lang="en-US" dirty="0"/>
              <a:t>The "Video Games Sales Analysis and Visualization" dataset contains information on over 16,500 video games, including sales figures from different regions of the world.</a:t>
            </a:r>
          </a:p>
          <a:p>
            <a:r>
              <a:rPr lang="en-US" dirty="0"/>
              <a:t>Source: https://www.kaggle.com/datasets/rush4ratio/video-game-sales-with-ratings </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dirty="0"/>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pic>
        <p:nvPicPr>
          <p:cNvPr id="12" name="Audio 11">
            <a:hlinkClick r:id="" action="ppaction://media"/>
            <a:extLst>
              <a:ext uri="{FF2B5EF4-FFF2-40B4-BE49-F238E27FC236}">
                <a16:creationId xmlns:a16="http://schemas.microsoft.com/office/drawing/2014/main" id="{12C559B2-212B-3143-08E3-752CC51F75B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43494996"/>
      </p:ext>
    </p:extLst>
  </p:cSld>
  <p:clrMapOvr>
    <a:masterClrMapping/>
  </p:clrMapOvr>
  <mc:AlternateContent xmlns:mc="http://schemas.openxmlformats.org/markup-compatibility/2006" xmlns:p14="http://schemas.microsoft.com/office/powerpoint/2010/main">
    <mc:Choice Requires="p14">
      <p:transition spd="slow" p14:dur="2000" advTm="40182"/>
    </mc:Choice>
    <mc:Fallback xmlns="">
      <p:transition spd="slow" advTm="40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a:lstStyle/>
          <a:p>
            <a:r>
              <a:rPr lang="en-US" dirty="0"/>
              <a:t>Research questions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1530635"/>
            <a:ext cx="5433204" cy="365125"/>
          </a:xfrm>
        </p:spPr>
        <p:txBody>
          <a:bodyPr vert="horz" lIns="91440" tIns="45720" rIns="91440" bIns="45720" rtlCol="0" anchor="t">
            <a:normAutofit lnSpcReduction="10000"/>
          </a:bodyPr>
          <a:lstStyle/>
          <a:p>
            <a:r>
              <a:rPr lang="en-US" dirty="0"/>
              <a:t>QUESTION 1</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8" y="1860060"/>
            <a:ext cx="5431971" cy="557950"/>
          </a:xfrm>
        </p:spPr>
        <p:txBody>
          <a:bodyPr>
            <a:normAutofit/>
          </a:bodyPr>
          <a:lstStyle/>
          <a:p>
            <a:r>
              <a:rPr lang="en-US" dirty="0"/>
              <a:t>Are certain genres of games more popular in specific regions?</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22254" y="2630431"/>
            <a:ext cx="5433204" cy="365125"/>
          </a:xfrm>
        </p:spPr>
        <p:txBody>
          <a:bodyPr>
            <a:normAutofit lnSpcReduction="10000"/>
          </a:bodyPr>
          <a:lstStyle/>
          <a:p>
            <a:r>
              <a:rPr lang="en-US" dirty="0"/>
              <a:t>QUESTION 2</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1828" y="2959856"/>
            <a:ext cx="5431971" cy="557950"/>
          </a:xfrm>
        </p:spPr>
        <p:txBody>
          <a:bodyPr>
            <a:normAutofit/>
          </a:bodyPr>
          <a:lstStyle/>
          <a:p>
            <a:r>
              <a:rPr lang="en-US" dirty="0"/>
              <a:t>How has the video game industry evolved over time? </a:t>
            </a:r>
            <a:endParaRPr lang="en-ZA"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5922254" y="3730227"/>
            <a:ext cx="5433204" cy="365125"/>
          </a:xfrm>
        </p:spPr>
        <p:txBody>
          <a:bodyPr>
            <a:normAutofit lnSpcReduction="10000"/>
          </a:bodyPr>
          <a:lstStyle/>
          <a:p>
            <a:r>
              <a:rPr lang="en-US" dirty="0"/>
              <a:t>QUESTION 3 </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5921828" y="4059652"/>
            <a:ext cx="5431971" cy="557950"/>
          </a:xfrm>
        </p:spPr>
        <p:txBody>
          <a:bodyPr>
            <a:normAutofit/>
          </a:bodyPr>
          <a:lstStyle/>
          <a:p>
            <a:r>
              <a:rPr lang="en-US" dirty="0"/>
              <a:t>Are there any relationships between critic and user scores and sales? </a:t>
            </a: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dirty="0"/>
              <a:t>20XX</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Pitch Deck</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3</a:t>
            </a:fld>
            <a:endParaRPr lang="en-US" dirty="0"/>
          </a:p>
        </p:txBody>
      </p:sp>
      <p:pic>
        <p:nvPicPr>
          <p:cNvPr id="49" name="Audio 48">
            <a:hlinkClick r:id="" action="ppaction://media"/>
            <a:extLst>
              <a:ext uri="{FF2B5EF4-FFF2-40B4-BE49-F238E27FC236}">
                <a16:creationId xmlns:a16="http://schemas.microsoft.com/office/drawing/2014/main" id="{CEFBCFC9-5314-7FEE-CCDA-60B78648C27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44941827"/>
      </p:ext>
    </p:extLst>
  </p:cSld>
  <p:clrMapOvr>
    <a:masterClrMapping/>
  </p:clrMapOvr>
  <mc:AlternateContent xmlns:mc="http://schemas.openxmlformats.org/markup-compatibility/2006" xmlns:p14="http://schemas.microsoft.com/office/powerpoint/2010/main">
    <mc:Choice Requires="p14">
      <p:transition spd="slow" p14:dur="2000" advTm="26918"/>
    </mc:Choice>
    <mc:Fallback xmlns="">
      <p:transition spd="slow" advTm="26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03923" y="202870"/>
            <a:ext cx="4082142" cy="585788"/>
          </a:xfrm>
        </p:spPr>
        <p:txBody>
          <a:bodyPr/>
          <a:lstStyle/>
          <a:p>
            <a:r>
              <a:rPr lang="en-US" dirty="0"/>
              <a:t>Methodology</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354563" y="1481138"/>
            <a:ext cx="2043404" cy="514350"/>
          </a:xfrm>
        </p:spPr>
        <p:txBody>
          <a:bodyPr vert="horz" lIns="91440" tIns="45720" rIns="91440" bIns="45720" rtlCol="0" anchor="ctr">
            <a:normAutofit lnSpcReduction="10000"/>
          </a:bodyPr>
          <a:lstStyle/>
          <a:p>
            <a:r>
              <a:rPr lang="en-US" dirty="0"/>
              <a:t>Environment Setup</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289249" y="2557463"/>
            <a:ext cx="2743200" cy="514350"/>
          </a:xfrm>
        </p:spPr>
        <p:txBody>
          <a:bodyPr/>
          <a:lstStyle/>
          <a:p>
            <a:r>
              <a:rPr lang="en-US" dirty="0"/>
              <a:t>Data Pre-processing and Cleaning</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320800" y="3633788"/>
            <a:ext cx="2141764" cy="514350"/>
          </a:xfrm>
        </p:spPr>
        <p:txBody>
          <a:bodyPr/>
          <a:lstStyle/>
          <a:p>
            <a:r>
              <a:rPr lang="en-US" dirty="0"/>
              <a:t>Exploratory Data Analysis</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710114"/>
            <a:ext cx="2141764" cy="514350"/>
          </a:xfrm>
        </p:spPr>
        <p:txBody>
          <a:bodyPr/>
          <a:lstStyle/>
          <a:p>
            <a:r>
              <a:rPr lang="en-US" dirty="0"/>
              <a:t>Predictive Modeling</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lstStyle/>
          <a:p>
            <a:r>
              <a:rPr lang="en-US" dirty="0"/>
              <a:t>Loading required packages to set up the environment.</a:t>
            </a:r>
            <a:br>
              <a:rPr lang="en-US" dirty="0"/>
            </a:br>
            <a:r>
              <a:rPr lang="en-US" dirty="0"/>
              <a:t>Such as  ggplot2, </a:t>
            </a:r>
            <a:r>
              <a:rPr lang="en-US" dirty="0" err="1"/>
              <a:t>tidyr</a:t>
            </a:r>
            <a:r>
              <a:rPr lang="en-US" dirty="0"/>
              <a:t>, </a:t>
            </a:r>
            <a:r>
              <a:rPr lang="en-US" dirty="0" err="1"/>
              <a:t>dplyr</a:t>
            </a:r>
            <a:r>
              <a:rPr lang="en-US" dirty="0"/>
              <a:t>, and </a:t>
            </a:r>
            <a:r>
              <a:rPr lang="en-US" dirty="0" err="1"/>
              <a:t>viridis</a:t>
            </a:r>
            <a:endParaRPr lang="en-US" dirty="0"/>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73328"/>
            <a:ext cx="5539095" cy="1010842"/>
          </a:xfrm>
        </p:spPr>
        <p:txBody>
          <a:bodyPr/>
          <a:lstStyle/>
          <a:p>
            <a:r>
              <a:rPr lang="en-US" dirty="0"/>
              <a:t>Handling missing values, data quality issues, and inconsistencies.</a:t>
            </a: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539095" cy="1010842"/>
          </a:xfrm>
        </p:spPr>
        <p:txBody>
          <a:bodyPr/>
          <a:lstStyle/>
          <a:p>
            <a:r>
              <a:rPr lang="en-US" dirty="0"/>
              <a:t>Using descriptive statistics and visualization techniques to understand the data distribution and identify patterns.</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lstStyle/>
          <a:p>
            <a:r>
              <a:rPr lang="en-US" dirty="0"/>
              <a:t>Using machine learning techniques to predict video game sales based on available data.</a:t>
            </a:r>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dirty="0"/>
              <a:t>20XX</a:t>
            </a:r>
          </a:p>
        </p:txBody>
      </p:sp>
      <p:sp>
        <p:nvSpPr>
          <p:cNvPr id="80" name="Footer Placeholder 79">
            <a:extLst>
              <a:ext uri="{FF2B5EF4-FFF2-40B4-BE49-F238E27FC236}">
                <a16:creationId xmlns:a16="http://schemas.microsoft.com/office/drawing/2014/main" id="{81398ED2-66DB-46EA-8D89-B07A5C039997}"/>
              </a:ext>
            </a:extLst>
          </p:cNvPr>
          <p:cNvSpPr>
            <a:spLocks noGrp="1"/>
          </p:cNvSpPr>
          <p:nvPr>
            <p:ph type="ftr" sz="quarter" idx="11"/>
          </p:nvPr>
        </p:nvSpPr>
        <p:spPr>
          <a:xfrm>
            <a:off x="6175279" y="6356350"/>
            <a:ext cx="1808712" cy="365125"/>
          </a:xfrm>
        </p:spPr>
        <p:txBody>
          <a:bodyPr/>
          <a:lstStyle/>
          <a:p>
            <a:r>
              <a:rPr lang="en-US" dirty="0"/>
              <a:t>Pitch Deck</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4</a:t>
            </a:fld>
            <a:endParaRPr lang="en-US" dirty="0"/>
          </a:p>
        </p:txBody>
      </p:sp>
      <p:pic>
        <p:nvPicPr>
          <p:cNvPr id="26" name="Audio 25">
            <a:hlinkClick r:id="" action="ppaction://media"/>
            <a:extLst>
              <a:ext uri="{FF2B5EF4-FFF2-40B4-BE49-F238E27FC236}">
                <a16:creationId xmlns:a16="http://schemas.microsoft.com/office/drawing/2014/main" id="{A447C0CD-7717-2D95-5890-085483FF333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38561688"/>
      </p:ext>
    </p:extLst>
  </p:cSld>
  <p:clrMapOvr>
    <a:masterClrMapping/>
  </p:clrMapOvr>
  <mc:AlternateContent xmlns:mc="http://schemas.openxmlformats.org/markup-compatibility/2006" xmlns:p14="http://schemas.microsoft.com/office/powerpoint/2010/main">
    <mc:Choice Requires="p14">
      <p:transition spd="slow" p14:dur="2000" advTm="35388"/>
    </mc:Choice>
    <mc:Fallback xmlns="">
      <p:transition spd="slow" advTm="35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extLst>
    <p:ext uri="{3A86A75C-4F4B-4683-9AE1-C65F6400EC91}">
      <p14:laserTraceLst xmlns:p14="http://schemas.microsoft.com/office/powerpoint/2010/main">
        <p14:tracePtLst>
          <p14:tracePt t="6923" x="5259388" y="31750"/>
          <p14:tracePt t="6932" x="5275263" y="268288"/>
          <p14:tracePt t="6938" x="5307013" y="536575"/>
          <p14:tracePt t="6946" x="5322888" y="758825"/>
          <p14:tracePt t="6954" x="5337175" y="931863"/>
          <p14:tracePt t="6962" x="5368925" y="1106488"/>
          <p14:tracePt t="6971" x="5384800" y="1154113"/>
          <p14:tracePt t="6978" x="5384800" y="1200150"/>
          <p14:tracePt t="6986" x="5384800" y="1247775"/>
          <p14:tracePt t="7002" x="5384800" y="1279525"/>
          <p14:tracePt t="7010" x="5384800" y="1311275"/>
          <p14:tracePt t="7018" x="5384800" y="1327150"/>
          <p14:tracePt t="7026" x="5400675" y="1374775"/>
          <p14:tracePt t="7034" x="5400675" y="1422400"/>
          <p14:tracePt t="7042" x="5400675" y="1454150"/>
          <p14:tracePt t="7054" x="5400675" y="1485900"/>
          <p14:tracePt t="7062" x="5400675" y="1501775"/>
          <p14:tracePt t="7098" x="5400675" y="1517650"/>
          <p14:tracePt t="7106" x="5416550" y="1547813"/>
          <p14:tracePt t="7114" x="5448300" y="1595438"/>
          <p14:tracePt t="7122" x="5480050" y="1658938"/>
          <p14:tracePt t="7130" x="5495925" y="1738313"/>
          <p14:tracePt t="7138" x="5511800" y="1833563"/>
          <p14:tracePt t="7146" x="5527675" y="1911350"/>
          <p14:tracePt t="7154" x="5527675" y="1958975"/>
          <p14:tracePt t="7162" x="5527675" y="1990725"/>
          <p14:tracePt t="7170" x="5543550" y="2022475"/>
          <p14:tracePt t="7178" x="5543550" y="2054225"/>
          <p14:tracePt t="7186" x="5559425" y="2085975"/>
          <p14:tracePt t="7194" x="5575300" y="2149475"/>
          <p14:tracePt t="7202" x="5607050" y="2212975"/>
          <p14:tracePt t="7210" x="5622925" y="2306638"/>
          <p14:tracePt t="7218" x="5653088" y="2370138"/>
          <p14:tracePt t="7227" x="5684838" y="2433638"/>
          <p14:tracePt t="7234" x="5700713" y="2497138"/>
          <p14:tracePt t="7308" x="5700713" y="2528888"/>
          <p14:tracePt t="7314" x="5700713" y="2544763"/>
          <p14:tracePt t="7330" x="5653088" y="2544763"/>
          <p14:tracePt t="7338" x="5638800" y="2544763"/>
          <p14:tracePt t="7346" x="5607050" y="2544763"/>
          <p14:tracePt t="7354" x="5591175" y="2544763"/>
          <p14:tracePt t="7370" x="5575300" y="2528888"/>
          <p14:tracePt t="7378" x="5559425" y="2497138"/>
          <p14:tracePt t="7386" x="5527675" y="2465388"/>
          <p14:tracePt t="7394" x="5511800" y="2465388"/>
          <p14:tracePt t="7418" x="5495925" y="2465388"/>
          <p14:tracePt t="7427" x="5464175" y="2465388"/>
          <p14:tracePt t="7514" x="5448300" y="2465388"/>
          <p14:tracePt t="7524" x="5416550" y="2449513"/>
          <p14:tracePt t="7546" x="5400675" y="2417763"/>
          <p14:tracePt t="7554" x="5384800" y="2401888"/>
          <p14:tracePt t="7642" x="5384800" y="2386013"/>
          <p14:tracePt t="7650" x="5384800" y="2370138"/>
          <p14:tracePt t="7658" x="5384800" y="2354263"/>
          <p14:tracePt t="7666" x="5480050" y="2338388"/>
          <p14:tracePt t="7677" x="5559425" y="2306638"/>
          <p14:tracePt t="7682" x="5622925" y="2306638"/>
          <p14:tracePt t="7692" x="5700713" y="2274888"/>
          <p14:tracePt t="7698" x="5811838" y="2274888"/>
          <p14:tracePt t="7707" x="5891213" y="2274888"/>
          <p14:tracePt t="7714" x="5984875" y="2259013"/>
          <p14:tracePt t="7722" x="6016625" y="2243138"/>
          <p14:tracePt t="7730" x="6096000" y="2228850"/>
          <p14:tracePt t="7738" x="6159500" y="2212975"/>
          <p14:tracePt t="7746" x="6269038" y="2212975"/>
          <p14:tracePt t="7754" x="6364288" y="2197100"/>
          <p14:tracePt t="7762" x="6380163" y="2181225"/>
          <p14:tracePt t="7770" x="6491288" y="2181225"/>
          <p14:tracePt t="7778" x="6523038" y="2181225"/>
          <p14:tracePt t="7786" x="6584950" y="2181225"/>
          <p14:tracePt t="7794" x="6648450" y="2181225"/>
          <p14:tracePt t="7802" x="6743700" y="2181225"/>
          <p14:tracePt t="7810" x="6807200" y="2181225"/>
          <p14:tracePt t="7818" x="6884988" y="2181225"/>
          <p14:tracePt t="7826" x="6932613" y="2181225"/>
          <p14:tracePt t="7834" x="7011988" y="2181225"/>
          <p14:tracePt t="7842" x="7059613" y="2181225"/>
          <p14:tracePt t="7850" x="7123113" y="2181225"/>
          <p14:tracePt t="7858" x="7169150" y="2181225"/>
          <p14:tracePt t="7866" x="7216775" y="2181225"/>
          <p14:tracePt t="7875" x="7280275" y="2181225"/>
          <p14:tracePt t="7882" x="7327900" y="2181225"/>
          <p14:tracePt t="7892" x="7359650" y="2181225"/>
          <p14:tracePt t="7898" x="7407275" y="2181225"/>
          <p14:tracePt t="7909" x="7439025" y="2181225"/>
          <p14:tracePt t="7914" x="7485063" y="2181225"/>
          <p14:tracePt t="7922" x="7516813" y="2181225"/>
          <p14:tracePt t="7930" x="7564438" y="2181225"/>
          <p14:tracePt t="7938" x="7643813" y="2181225"/>
          <p14:tracePt t="7946" x="7659688" y="2181225"/>
          <p14:tracePt t="7954" x="7770813" y="2181225"/>
          <p14:tracePt t="7962" x="7816850" y="2181225"/>
          <p14:tracePt t="7970" x="7832725" y="2181225"/>
          <p14:tracePt t="7979" x="7864475" y="2181225"/>
          <p14:tracePt t="10072" x="7864475" y="2165350"/>
          <p14:tracePt t="10094" x="7848600" y="2149475"/>
          <p14:tracePt t="10135" x="7832725" y="2149475"/>
          <p14:tracePt t="10142" x="7816850" y="2149475"/>
          <p14:tracePt t="10200" x="7770813" y="2149475"/>
          <p14:tracePt t="10206" x="7754938" y="2117725"/>
          <p14:tracePt t="10213" x="7723188" y="2101850"/>
          <p14:tracePt t="10221" x="7691438" y="2101850"/>
          <p14:tracePt t="14978" x="7754938" y="2085975"/>
          <p14:tracePt t="14986" x="7912100" y="2085975"/>
          <p14:tracePt t="14994" x="8591550" y="2085975"/>
          <p14:tracePt t="15002" x="9712325" y="2054225"/>
          <p14:tracePt t="15010" x="11102975" y="205422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diagram, colorfulness&#10;&#10;Description automatically generated">
            <a:extLst>
              <a:ext uri="{FF2B5EF4-FFF2-40B4-BE49-F238E27FC236}">
                <a16:creationId xmlns:a16="http://schemas.microsoft.com/office/drawing/2014/main" id="{C0425BED-14F6-AA8F-12CA-042CBDE38B7B}"/>
              </a:ext>
            </a:extLst>
          </p:cNvPr>
          <p:cNvPicPr>
            <a:picLocks noChangeAspect="1"/>
          </p:cNvPicPr>
          <p:nvPr/>
        </p:nvPicPr>
        <p:blipFill>
          <a:blip r:embed="rId4"/>
          <a:stretch>
            <a:fillRect/>
          </a:stretch>
        </p:blipFill>
        <p:spPr>
          <a:xfrm>
            <a:off x="0" y="0"/>
            <a:ext cx="7100596" cy="5131699"/>
          </a:xfrm>
          <a:prstGeom prst="rect">
            <a:avLst/>
          </a:prstGeom>
        </p:spPr>
      </p:pic>
      <p:sp>
        <p:nvSpPr>
          <p:cNvPr id="2" name="Title 1">
            <a:extLst>
              <a:ext uri="{FF2B5EF4-FFF2-40B4-BE49-F238E27FC236}">
                <a16:creationId xmlns:a16="http://schemas.microsoft.com/office/drawing/2014/main" id="{E29AE842-F957-6AD9-05AA-AD37A677A4F3}"/>
              </a:ext>
            </a:extLst>
          </p:cNvPr>
          <p:cNvSpPr>
            <a:spLocks noGrp="1"/>
          </p:cNvSpPr>
          <p:nvPr>
            <p:ph type="ctrTitle"/>
          </p:nvPr>
        </p:nvSpPr>
        <p:spPr>
          <a:xfrm>
            <a:off x="7537851" y="742435"/>
            <a:ext cx="4179570" cy="1715531"/>
          </a:xfrm>
        </p:spPr>
        <p:txBody>
          <a:bodyPr/>
          <a:lstStyle/>
          <a:p>
            <a:endParaRPr lang="en-US" dirty="0"/>
          </a:p>
        </p:txBody>
      </p:sp>
      <p:sp>
        <p:nvSpPr>
          <p:cNvPr id="3" name="Title 1">
            <a:extLst>
              <a:ext uri="{FF2B5EF4-FFF2-40B4-BE49-F238E27FC236}">
                <a16:creationId xmlns:a16="http://schemas.microsoft.com/office/drawing/2014/main" id="{08BB7447-63D4-395C-F74D-A5F6ABAB121B}"/>
              </a:ext>
            </a:extLst>
          </p:cNvPr>
          <p:cNvSpPr txBox="1">
            <a:spLocks/>
          </p:cNvSpPr>
          <p:nvPr/>
        </p:nvSpPr>
        <p:spPr>
          <a:xfrm>
            <a:off x="7100597" y="0"/>
            <a:ext cx="5271796" cy="5545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r>
              <a:rPr lang="en-US" dirty="0">
                <a:highlight>
                  <a:srgbClr val="000000"/>
                </a:highlight>
              </a:rPr>
              <a:t>Research Question 1</a:t>
            </a:r>
          </a:p>
        </p:txBody>
      </p:sp>
      <p:pic>
        <p:nvPicPr>
          <p:cNvPr id="7" name="Picture 6" descr="A screenshot of a graph&#10;&#10;Description automatically generated with low confidence">
            <a:extLst>
              <a:ext uri="{FF2B5EF4-FFF2-40B4-BE49-F238E27FC236}">
                <a16:creationId xmlns:a16="http://schemas.microsoft.com/office/drawing/2014/main" id="{1F40112F-8493-6348-2CA5-6CB2E70EEB11}"/>
              </a:ext>
            </a:extLst>
          </p:cNvPr>
          <p:cNvPicPr>
            <a:picLocks noChangeAspect="1"/>
          </p:cNvPicPr>
          <p:nvPr/>
        </p:nvPicPr>
        <p:blipFill>
          <a:blip r:embed="rId5"/>
          <a:stretch>
            <a:fillRect/>
          </a:stretch>
        </p:blipFill>
        <p:spPr>
          <a:xfrm>
            <a:off x="7100596" y="2810264"/>
            <a:ext cx="5091403" cy="4047736"/>
          </a:xfrm>
          <a:prstGeom prst="rect">
            <a:avLst/>
          </a:prstGeom>
        </p:spPr>
      </p:pic>
      <p:pic>
        <p:nvPicPr>
          <p:cNvPr id="10" name="Audio 9">
            <a:hlinkClick r:id="" action="ppaction://media"/>
            <a:extLst>
              <a:ext uri="{FF2B5EF4-FFF2-40B4-BE49-F238E27FC236}">
                <a16:creationId xmlns:a16="http://schemas.microsoft.com/office/drawing/2014/main" id="{6FE20E9A-2F4A-EACF-7A1E-B6043948198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5223203"/>
      </p:ext>
    </p:extLst>
  </p:cSld>
  <p:clrMapOvr>
    <a:masterClrMapping/>
  </p:clrMapOvr>
  <mc:AlternateContent xmlns:mc="http://schemas.openxmlformats.org/markup-compatibility/2006" xmlns:p14="http://schemas.microsoft.com/office/powerpoint/2010/main">
    <mc:Choice Requires="p14">
      <p:transition spd="slow" p14:dur="2000" advTm="41802"/>
    </mc:Choice>
    <mc:Fallback xmlns="">
      <p:transition spd="slow" advTm="41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showing different colored lines&#10;&#10;Description automatically generated with low confidence">
            <a:extLst>
              <a:ext uri="{FF2B5EF4-FFF2-40B4-BE49-F238E27FC236}">
                <a16:creationId xmlns:a16="http://schemas.microsoft.com/office/drawing/2014/main" id="{4E34A604-6C44-99BA-286C-4CFB6EE1A7BA}"/>
              </a:ext>
            </a:extLst>
          </p:cNvPr>
          <p:cNvPicPr>
            <a:picLocks noChangeAspect="1"/>
          </p:cNvPicPr>
          <p:nvPr/>
        </p:nvPicPr>
        <p:blipFill>
          <a:blip r:embed="rId4"/>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827F5D8B-EE70-88E7-65BA-CB571A243AD8}"/>
              </a:ext>
            </a:extLst>
          </p:cNvPr>
          <p:cNvSpPr>
            <a:spLocks noGrp="1"/>
          </p:cNvSpPr>
          <p:nvPr>
            <p:ph type="ctrTitle"/>
          </p:nvPr>
        </p:nvSpPr>
        <p:spPr>
          <a:xfrm>
            <a:off x="618542" y="554520"/>
            <a:ext cx="4179570" cy="1715531"/>
          </a:xfrm>
        </p:spPr>
        <p:txBody>
          <a:bodyPr/>
          <a:lstStyle/>
          <a:p>
            <a:endParaRPr lang="en-US" dirty="0"/>
          </a:p>
        </p:txBody>
      </p:sp>
      <p:sp>
        <p:nvSpPr>
          <p:cNvPr id="3" name="Title 1">
            <a:extLst>
              <a:ext uri="{FF2B5EF4-FFF2-40B4-BE49-F238E27FC236}">
                <a16:creationId xmlns:a16="http://schemas.microsoft.com/office/drawing/2014/main" id="{02C32905-3E75-F438-1B61-47BC07782CDB}"/>
              </a:ext>
            </a:extLst>
          </p:cNvPr>
          <p:cNvSpPr txBox="1">
            <a:spLocks/>
          </p:cNvSpPr>
          <p:nvPr/>
        </p:nvSpPr>
        <p:spPr>
          <a:xfrm>
            <a:off x="-111966" y="0"/>
            <a:ext cx="5271796" cy="5545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r>
              <a:rPr lang="en-US" dirty="0">
                <a:highlight>
                  <a:srgbClr val="000000"/>
                </a:highlight>
              </a:rPr>
              <a:t>Research Question 2</a:t>
            </a:r>
          </a:p>
        </p:txBody>
      </p:sp>
      <p:pic>
        <p:nvPicPr>
          <p:cNvPr id="11" name="Audio 10">
            <a:hlinkClick r:id="" action="ppaction://media"/>
            <a:extLst>
              <a:ext uri="{FF2B5EF4-FFF2-40B4-BE49-F238E27FC236}">
                <a16:creationId xmlns:a16="http://schemas.microsoft.com/office/drawing/2014/main" id="{D1422D72-0FA8-61B5-320E-335388BCEC8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2120442"/>
      </p:ext>
    </p:extLst>
  </p:cSld>
  <p:clrMapOvr>
    <a:masterClrMapping/>
  </p:clrMapOvr>
  <mc:AlternateContent xmlns:mc="http://schemas.openxmlformats.org/markup-compatibility/2006" xmlns:p14="http://schemas.microsoft.com/office/powerpoint/2010/main">
    <mc:Choice Requires="p14">
      <p:transition spd="slow" p14:dur="2000" advTm="35576"/>
    </mc:Choice>
    <mc:Fallback xmlns="">
      <p:transition spd="slow" advTm="35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creenshot, diagram, colorfulness&#10;&#10;Description automatically generated">
            <a:extLst>
              <a:ext uri="{FF2B5EF4-FFF2-40B4-BE49-F238E27FC236}">
                <a16:creationId xmlns:a16="http://schemas.microsoft.com/office/drawing/2014/main" id="{20751C52-FAD7-7233-5C31-B8F48752AAD0}"/>
              </a:ext>
            </a:extLst>
          </p:cNvPr>
          <p:cNvPicPr>
            <a:picLocks noChangeAspect="1"/>
          </p:cNvPicPr>
          <p:nvPr/>
        </p:nvPicPr>
        <p:blipFill>
          <a:blip r:embed="rId4"/>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96D70ED-FCDF-A324-29FF-7E5061103961}"/>
              </a:ext>
            </a:extLst>
          </p:cNvPr>
          <p:cNvSpPr>
            <a:spLocks noGrp="1"/>
          </p:cNvSpPr>
          <p:nvPr>
            <p:ph type="ctrTitle"/>
          </p:nvPr>
        </p:nvSpPr>
        <p:spPr>
          <a:xfrm>
            <a:off x="7100597" y="0"/>
            <a:ext cx="5271796" cy="554520"/>
          </a:xfrm>
        </p:spPr>
        <p:txBody>
          <a:bodyPr/>
          <a:lstStyle/>
          <a:p>
            <a:r>
              <a:rPr lang="en-US" dirty="0">
                <a:highlight>
                  <a:srgbClr val="000000"/>
                </a:highlight>
              </a:rPr>
              <a:t>Research Question 3</a:t>
            </a:r>
          </a:p>
        </p:txBody>
      </p:sp>
      <p:pic>
        <p:nvPicPr>
          <p:cNvPr id="15" name="Audio 14">
            <a:hlinkClick r:id="" action="ppaction://media"/>
            <a:extLst>
              <a:ext uri="{FF2B5EF4-FFF2-40B4-BE49-F238E27FC236}">
                <a16:creationId xmlns:a16="http://schemas.microsoft.com/office/drawing/2014/main" id="{DFA8CCCC-C9AF-F58E-B8D2-048B918D6C7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03442896"/>
      </p:ext>
    </p:extLst>
  </p:cSld>
  <p:clrMapOvr>
    <a:masterClrMapping/>
  </p:clrMapOvr>
  <mc:AlternateContent xmlns:mc="http://schemas.openxmlformats.org/markup-compatibility/2006" xmlns:p14="http://schemas.microsoft.com/office/powerpoint/2010/main">
    <mc:Choice Requires="p14">
      <p:transition spd="slow" p14:dur="2000" advTm="36356"/>
    </mc:Choice>
    <mc:Fallback xmlns="">
      <p:transition spd="slow" advTm="36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8D6C-75ED-A828-F0FF-769C99C92EAD}"/>
              </a:ext>
            </a:extLst>
          </p:cNvPr>
          <p:cNvSpPr>
            <a:spLocks noGrp="1"/>
          </p:cNvSpPr>
          <p:nvPr>
            <p:ph type="title"/>
          </p:nvPr>
        </p:nvSpPr>
        <p:spPr>
          <a:xfrm>
            <a:off x="3629763" y="-104468"/>
            <a:ext cx="5246604" cy="1325563"/>
          </a:xfrm>
        </p:spPr>
        <p:txBody>
          <a:bodyPr/>
          <a:lstStyle/>
          <a:p>
            <a:r>
              <a:rPr lang="en-US" dirty="0"/>
              <a:t>Multiple Linear MODEL </a:t>
            </a:r>
          </a:p>
        </p:txBody>
      </p:sp>
      <p:sp>
        <p:nvSpPr>
          <p:cNvPr id="3" name="Text Placeholder 2">
            <a:extLst>
              <a:ext uri="{FF2B5EF4-FFF2-40B4-BE49-F238E27FC236}">
                <a16:creationId xmlns:a16="http://schemas.microsoft.com/office/drawing/2014/main" id="{C70F251B-94C1-8282-A509-A0624A759B53}"/>
              </a:ext>
            </a:extLst>
          </p:cNvPr>
          <p:cNvSpPr>
            <a:spLocks noGrp="1"/>
          </p:cNvSpPr>
          <p:nvPr>
            <p:ph type="body" sz="quarter" idx="13"/>
          </p:nvPr>
        </p:nvSpPr>
        <p:spPr/>
        <p:txBody>
          <a:bodyPr>
            <a:normAutofit lnSpcReduction="10000"/>
          </a:bodyPr>
          <a:lstStyle/>
          <a:p>
            <a:endParaRPr lang="en-US"/>
          </a:p>
        </p:txBody>
      </p:sp>
      <p:sp>
        <p:nvSpPr>
          <p:cNvPr id="4" name="Text Placeholder 3">
            <a:extLst>
              <a:ext uri="{FF2B5EF4-FFF2-40B4-BE49-F238E27FC236}">
                <a16:creationId xmlns:a16="http://schemas.microsoft.com/office/drawing/2014/main" id="{D9AE5D66-CDA4-BB2B-A448-0B1704BF766B}"/>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E523C0F5-2355-02CD-5ED9-4D64B53D4336}"/>
              </a:ext>
            </a:extLst>
          </p:cNvPr>
          <p:cNvSpPr>
            <a:spLocks noGrp="1"/>
          </p:cNvSpPr>
          <p:nvPr>
            <p:ph type="body" sz="quarter" idx="23"/>
          </p:nvPr>
        </p:nvSpPr>
        <p:spPr/>
        <p:txBody>
          <a:bodyPr>
            <a:normAutofit lnSpcReduction="10000"/>
          </a:bodyPr>
          <a:lstStyle/>
          <a:p>
            <a:endParaRPr lang="en-US"/>
          </a:p>
        </p:txBody>
      </p:sp>
      <p:sp>
        <p:nvSpPr>
          <p:cNvPr id="6" name="Text Placeholder 5">
            <a:extLst>
              <a:ext uri="{FF2B5EF4-FFF2-40B4-BE49-F238E27FC236}">
                <a16:creationId xmlns:a16="http://schemas.microsoft.com/office/drawing/2014/main" id="{047E2E09-6FAC-845A-0F40-009B08E10A92}"/>
              </a:ext>
            </a:extLst>
          </p:cNvPr>
          <p:cNvSpPr>
            <a:spLocks noGrp="1"/>
          </p:cNvSpPr>
          <p:nvPr>
            <p:ph type="body" sz="quarter" idx="24"/>
          </p:nvPr>
        </p:nvSpPr>
        <p:spPr/>
        <p:txBody>
          <a:bodyPr/>
          <a:lstStyle/>
          <a:p>
            <a:endParaRPr lang="en-US"/>
          </a:p>
        </p:txBody>
      </p:sp>
      <p:sp>
        <p:nvSpPr>
          <p:cNvPr id="7" name="Text Placeholder 6">
            <a:extLst>
              <a:ext uri="{FF2B5EF4-FFF2-40B4-BE49-F238E27FC236}">
                <a16:creationId xmlns:a16="http://schemas.microsoft.com/office/drawing/2014/main" id="{734B8E9D-2AA8-9F46-E986-FA90AE312941}"/>
              </a:ext>
            </a:extLst>
          </p:cNvPr>
          <p:cNvSpPr>
            <a:spLocks noGrp="1"/>
          </p:cNvSpPr>
          <p:nvPr>
            <p:ph type="body" sz="quarter" idx="25"/>
          </p:nvPr>
        </p:nvSpPr>
        <p:spPr/>
        <p:txBody>
          <a:bodyPr>
            <a:normAutofit lnSpcReduction="10000"/>
          </a:bodyPr>
          <a:lstStyle/>
          <a:p>
            <a:endParaRPr lang="en-US"/>
          </a:p>
        </p:txBody>
      </p:sp>
      <p:sp>
        <p:nvSpPr>
          <p:cNvPr id="8" name="Text Placeholder 7">
            <a:extLst>
              <a:ext uri="{FF2B5EF4-FFF2-40B4-BE49-F238E27FC236}">
                <a16:creationId xmlns:a16="http://schemas.microsoft.com/office/drawing/2014/main" id="{79189A8B-A4ED-2B7B-0319-8AEA46BEB74A}"/>
              </a:ext>
            </a:extLst>
          </p:cNvPr>
          <p:cNvSpPr>
            <a:spLocks noGrp="1"/>
          </p:cNvSpPr>
          <p:nvPr>
            <p:ph type="body" sz="quarter" idx="26"/>
          </p:nvPr>
        </p:nvSpPr>
        <p:spPr/>
        <p:txBody>
          <a:bodyPr/>
          <a:lstStyle/>
          <a:p>
            <a:endParaRPr lang="en-US"/>
          </a:p>
        </p:txBody>
      </p:sp>
      <p:sp>
        <p:nvSpPr>
          <p:cNvPr id="9" name="Text Placeholder 8">
            <a:extLst>
              <a:ext uri="{FF2B5EF4-FFF2-40B4-BE49-F238E27FC236}">
                <a16:creationId xmlns:a16="http://schemas.microsoft.com/office/drawing/2014/main" id="{0AC92A48-5DB9-2064-1E30-EAE501B96B78}"/>
              </a:ext>
            </a:extLst>
          </p:cNvPr>
          <p:cNvSpPr>
            <a:spLocks noGrp="1"/>
          </p:cNvSpPr>
          <p:nvPr>
            <p:ph type="body" sz="quarter" idx="27"/>
          </p:nvPr>
        </p:nvSpPr>
        <p:spPr/>
        <p:txBody>
          <a:bodyPr>
            <a:normAutofit lnSpcReduction="10000"/>
          </a:bodyPr>
          <a:lstStyle/>
          <a:p>
            <a:endParaRPr lang="en-US"/>
          </a:p>
        </p:txBody>
      </p:sp>
      <p:sp>
        <p:nvSpPr>
          <p:cNvPr id="10" name="Text Placeholder 9">
            <a:extLst>
              <a:ext uri="{FF2B5EF4-FFF2-40B4-BE49-F238E27FC236}">
                <a16:creationId xmlns:a16="http://schemas.microsoft.com/office/drawing/2014/main" id="{8AE816F5-1131-D53B-4DD6-9B6EF9A0CB38}"/>
              </a:ext>
            </a:extLst>
          </p:cNvPr>
          <p:cNvSpPr>
            <a:spLocks noGrp="1"/>
          </p:cNvSpPr>
          <p:nvPr>
            <p:ph type="body" sz="quarter" idx="28"/>
          </p:nvPr>
        </p:nvSpPr>
        <p:spPr/>
        <p:txBody>
          <a:bodyPr/>
          <a:lstStyle/>
          <a:p>
            <a:endParaRPr lang="en-US"/>
          </a:p>
        </p:txBody>
      </p:sp>
      <p:sp>
        <p:nvSpPr>
          <p:cNvPr id="11" name="Date Placeholder 10">
            <a:extLst>
              <a:ext uri="{FF2B5EF4-FFF2-40B4-BE49-F238E27FC236}">
                <a16:creationId xmlns:a16="http://schemas.microsoft.com/office/drawing/2014/main" id="{71D35260-9A5F-313D-8AF7-A0D85E30B6A0}"/>
              </a:ext>
            </a:extLst>
          </p:cNvPr>
          <p:cNvSpPr>
            <a:spLocks noGrp="1"/>
          </p:cNvSpPr>
          <p:nvPr>
            <p:ph type="dt" sz="half" idx="2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F458C134-470E-3632-53DC-BB8BDACA142A}"/>
              </a:ext>
            </a:extLst>
          </p:cNvPr>
          <p:cNvSpPr>
            <a:spLocks noGrp="1"/>
          </p:cNvSpPr>
          <p:nvPr>
            <p:ph type="ftr" sz="quarter" idx="21"/>
          </p:nvPr>
        </p:nvSpPr>
        <p:spPr/>
        <p:txBody>
          <a:bodyPr/>
          <a:lstStyle/>
          <a:p>
            <a:r>
              <a:rPr lang="en-US"/>
              <a:t>Pitch Deck</a:t>
            </a:r>
            <a:endParaRPr lang="en-US" dirty="0"/>
          </a:p>
        </p:txBody>
      </p:sp>
      <p:sp>
        <p:nvSpPr>
          <p:cNvPr id="13" name="Slide Number Placeholder 12">
            <a:extLst>
              <a:ext uri="{FF2B5EF4-FFF2-40B4-BE49-F238E27FC236}">
                <a16:creationId xmlns:a16="http://schemas.microsoft.com/office/drawing/2014/main" id="{8B0029B6-8CC2-A745-0D86-8AB03EACE0F0}"/>
              </a:ext>
            </a:extLst>
          </p:cNvPr>
          <p:cNvSpPr>
            <a:spLocks noGrp="1"/>
          </p:cNvSpPr>
          <p:nvPr>
            <p:ph type="sldNum" sz="quarter" idx="22"/>
          </p:nvPr>
        </p:nvSpPr>
        <p:spPr/>
        <p:txBody>
          <a:bodyPr/>
          <a:lstStyle/>
          <a:p>
            <a:fld id="{B5CEABB6-07DC-46E8-9B57-56EC44A396E5}" type="slidenum">
              <a:rPr lang="en-US" smtClean="0"/>
              <a:pPr/>
              <a:t>8</a:t>
            </a:fld>
            <a:endParaRPr lang="en-US" dirty="0"/>
          </a:p>
        </p:txBody>
      </p:sp>
      <p:pic>
        <p:nvPicPr>
          <p:cNvPr id="17" name="Picture 16" descr="A picture containing text, diagram, line, parallel&#10;&#10;Description automatically generated">
            <a:extLst>
              <a:ext uri="{FF2B5EF4-FFF2-40B4-BE49-F238E27FC236}">
                <a16:creationId xmlns:a16="http://schemas.microsoft.com/office/drawing/2014/main" id="{2463A6F9-8BB7-8D8D-27C8-663AB033A8B9}"/>
              </a:ext>
            </a:extLst>
          </p:cNvPr>
          <p:cNvPicPr>
            <a:picLocks noChangeAspect="1"/>
          </p:cNvPicPr>
          <p:nvPr/>
        </p:nvPicPr>
        <p:blipFill>
          <a:blip r:embed="rId4"/>
          <a:stretch>
            <a:fillRect/>
          </a:stretch>
        </p:blipFill>
        <p:spPr>
          <a:xfrm>
            <a:off x="1509615" y="1540571"/>
            <a:ext cx="9486900" cy="4867275"/>
          </a:xfrm>
          <a:prstGeom prst="rect">
            <a:avLst/>
          </a:prstGeom>
        </p:spPr>
      </p:pic>
      <p:pic>
        <p:nvPicPr>
          <p:cNvPr id="20" name="Audio 19">
            <a:hlinkClick r:id="" action="ppaction://media"/>
            <a:extLst>
              <a:ext uri="{FF2B5EF4-FFF2-40B4-BE49-F238E27FC236}">
                <a16:creationId xmlns:a16="http://schemas.microsoft.com/office/drawing/2014/main" id="{B11A71A8-1ACF-49C2-F573-1D85A37D928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09729017"/>
      </p:ext>
    </p:extLst>
  </p:cSld>
  <p:clrMapOvr>
    <a:masterClrMapping/>
  </p:clrMapOvr>
  <mc:AlternateContent xmlns:mc="http://schemas.openxmlformats.org/markup-compatibility/2006" xmlns:p14="http://schemas.microsoft.com/office/powerpoint/2010/main">
    <mc:Choice Requires="p14">
      <p:transition spd="slow" p14:dur="2000" advTm="35348"/>
    </mc:Choice>
    <mc:Fallback xmlns="">
      <p:transition spd="slow" advTm="35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E06C2-F17E-D1AB-8E8F-F7FBEAF11F28}"/>
              </a:ext>
            </a:extLst>
          </p:cNvPr>
          <p:cNvSpPr>
            <a:spLocks noGrp="1"/>
          </p:cNvSpPr>
          <p:nvPr>
            <p:ph type="ctrTitle"/>
          </p:nvPr>
        </p:nvSpPr>
        <p:spPr>
          <a:xfrm>
            <a:off x="7000680" y="338676"/>
            <a:ext cx="4179570" cy="1715531"/>
          </a:xfrm>
        </p:spPr>
        <p:txBody>
          <a:bodyPr/>
          <a:lstStyle/>
          <a:p>
            <a:r>
              <a:rPr lang="en-US" dirty="0"/>
              <a:t>Random forest model</a:t>
            </a:r>
          </a:p>
        </p:txBody>
      </p:sp>
      <p:pic>
        <p:nvPicPr>
          <p:cNvPr id="5" name="Picture 4" descr="A picture containing text, diagram, rectangle, screenshot&#10;&#10;Description automatically generated">
            <a:extLst>
              <a:ext uri="{FF2B5EF4-FFF2-40B4-BE49-F238E27FC236}">
                <a16:creationId xmlns:a16="http://schemas.microsoft.com/office/drawing/2014/main" id="{5D753D1A-0542-0C82-5E6A-C40F62DCDF77}"/>
              </a:ext>
            </a:extLst>
          </p:cNvPr>
          <p:cNvPicPr>
            <a:picLocks noChangeAspect="1"/>
          </p:cNvPicPr>
          <p:nvPr/>
        </p:nvPicPr>
        <p:blipFill>
          <a:blip r:embed="rId4"/>
          <a:stretch>
            <a:fillRect/>
          </a:stretch>
        </p:blipFill>
        <p:spPr>
          <a:xfrm>
            <a:off x="298404" y="554521"/>
            <a:ext cx="5084292" cy="3889702"/>
          </a:xfrm>
          <a:prstGeom prst="rect">
            <a:avLst/>
          </a:prstGeom>
        </p:spPr>
      </p:pic>
      <p:pic>
        <p:nvPicPr>
          <p:cNvPr id="7" name="Picture 6" descr="A picture containing text, number, font, parallel&#10;&#10;Description automatically generated">
            <a:extLst>
              <a:ext uri="{FF2B5EF4-FFF2-40B4-BE49-F238E27FC236}">
                <a16:creationId xmlns:a16="http://schemas.microsoft.com/office/drawing/2014/main" id="{CAA2DA62-E3FD-3BAB-BC29-0293F3A615C3}"/>
              </a:ext>
            </a:extLst>
          </p:cNvPr>
          <p:cNvPicPr>
            <a:picLocks noChangeAspect="1"/>
          </p:cNvPicPr>
          <p:nvPr/>
        </p:nvPicPr>
        <p:blipFill>
          <a:blip r:embed="rId5"/>
          <a:stretch>
            <a:fillRect/>
          </a:stretch>
        </p:blipFill>
        <p:spPr>
          <a:xfrm>
            <a:off x="5719665" y="2838118"/>
            <a:ext cx="6173931" cy="3681206"/>
          </a:xfrm>
          <a:prstGeom prst="rect">
            <a:avLst/>
          </a:prstGeom>
        </p:spPr>
      </p:pic>
      <p:pic>
        <p:nvPicPr>
          <p:cNvPr id="6" name="Audio 5">
            <a:hlinkClick r:id="" action="ppaction://media"/>
            <a:extLst>
              <a:ext uri="{FF2B5EF4-FFF2-40B4-BE49-F238E27FC236}">
                <a16:creationId xmlns:a16="http://schemas.microsoft.com/office/drawing/2014/main" id="{6DDEC8CC-EE42-A9DB-5765-3AB063B52A2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13713288"/>
      </p:ext>
    </p:extLst>
  </p:cSld>
  <p:clrMapOvr>
    <a:masterClrMapping/>
  </p:clrMapOvr>
  <mc:AlternateContent xmlns:mc="http://schemas.openxmlformats.org/markup-compatibility/2006">
    <mc:Choice xmlns:p14="http://schemas.microsoft.com/office/powerpoint/2010/main" Requires="p14">
      <p:transition spd="slow" p14:dur="2000" advTm="8093"/>
    </mc:Choice>
    <mc:Fallback>
      <p:transition spd="slow" advTm="8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2.xml><?xml version="1.0" encoding="utf-8"?>
<ds:datastoreItem xmlns:ds="http://schemas.openxmlformats.org/officeDocument/2006/customXml" ds:itemID="{B5BA3906-9696-4247-AC0D-DD5C26B2A70A}">
  <ds:schemaRefs>
    <ds:schemaRef ds:uri="http://schemas.microsoft.com/office/2006/documentManagement/types"/>
    <ds:schemaRef ds:uri="http://schemas.microsoft.com/office/infopath/2007/PartnerControls"/>
    <ds:schemaRef ds:uri="http://schemas.microsoft.com/office/2006/metadata/properties"/>
    <ds:schemaRef ds:uri="http://schemas.microsoft.com/sharepoint/v3"/>
    <ds:schemaRef ds:uri="http://purl.org/dc/dcmitype/"/>
    <ds:schemaRef ds:uri="http://purl.org/dc/elements/1.1/"/>
    <ds:schemaRef ds:uri="http://purl.org/dc/terms/"/>
    <ds:schemaRef ds:uri="16c05727-aa75-4e4a-9b5f-8a80a1165891"/>
    <ds:schemaRef ds:uri="http://www.w3.org/XML/1998/namespace"/>
    <ds:schemaRef ds:uri="71af3243-3dd4-4a8d-8c0d-dd76da1f02a5"/>
    <ds:schemaRef ds:uri="http://schemas.openxmlformats.org/package/2006/metadata/core-properties"/>
    <ds:schemaRef ds:uri="230e9df3-be65-4c73-a93b-d1236ebd677e"/>
  </ds:schemaRefs>
</ds:datastoreItem>
</file>

<file path=customXml/itemProps3.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381</TotalTime>
  <Words>275</Words>
  <Application>Microsoft Office PowerPoint</Application>
  <PresentationFormat>Widescreen</PresentationFormat>
  <Paragraphs>45</Paragraphs>
  <Slides>11</Slides>
  <Notes>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Tenorite</vt:lpstr>
      <vt:lpstr>Monoline</vt:lpstr>
      <vt:lpstr>Video Game Sales</vt:lpstr>
      <vt:lpstr>ABOUT Data</vt:lpstr>
      <vt:lpstr>Research questions</vt:lpstr>
      <vt:lpstr>Methodology</vt:lpstr>
      <vt:lpstr>PowerPoint Presentation</vt:lpstr>
      <vt:lpstr>PowerPoint Presentation</vt:lpstr>
      <vt:lpstr>Research Question 3</vt:lpstr>
      <vt:lpstr>Multiple Linear MODEL </vt:lpstr>
      <vt:lpstr>Random forest model</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Game Sales</dc:title>
  <dc:creator>vishal orsu</dc:creator>
  <cp:lastModifiedBy>vishal orsu</cp:lastModifiedBy>
  <cp:revision>1</cp:revision>
  <dcterms:created xsi:type="dcterms:W3CDTF">2023-05-10T21:24:17Z</dcterms:created>
  <dcterms:modified xsi:type="dcterms:W3CDTF">2023-05-11T03:52:41Z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